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2"/>
    <p:restoredTop sz="94652"/>
  </p:normalViewPr>
  <p:slideViewPr>
    <p:cSldViewPr snapToGrid="0" snapToObjects="1">
      <p:cViewPr varScale="1">
        <p:scale>
          <a:sx n="95" d="100"/>
          <a:sy n="95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C91571-AF2E-402B-8EA7-5818FDEAF3FC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AE846A4-8E21-466D-8225-87D1028E0807}">
      <dgm:prSet/>
      <dgm:spPr/>
      <dgm:t>
        <a:bodyPr/>
        <a:lstStyle/>
        <a:p>
          <a:r>
            <a:rPr lang="en-US"/>
            <a:t>Cabin Crew</a:t>
          </a:r>
        </a:p>
      </dgm:t>
    </dgm:pt>
    <dgm:pt modelId="{03DDB77D-BE2A-4187-9855-31314B606819}" type="parTrans" cxnId="{F1DBBE88-61F8-4B4E-8D49-9A890361BBA8}">
      <dgm:prSet/>
      <dgm:spPr/>
      <dgm:t>
        <a:bodyPr/>
        <a:lstStyle/>
        <a:p>
          <a:endParaRPr lang="en-US"/>
        </a:p>
      </dgm:t>
    </dgm:pt>
    <dgm:pt modelId="{5E3A6D5A-91DA-4074-8AF9-0C65E37D5419}" type="sibTrans" cxnId="{F1DBBE88-61F8-4B4E-8D49-9A890361BBA8}">
      <dgm:prSet/>
      <dgm:spPr/>
      <dgm:t>
        <a:bodyPr/>
        <a:lstStyle/>
        <a:p>
          <a:endParaRPr lang="en-US"/>
        </a:p>
      </dgm:t>
    </dgm:pt>
    <dgm:pt modelId="{200B6908-0348-4066-9650-BC4C47D2BEDC}">
      <dgm:prSet/>
      <dgm:spPr/>
      <dgm:t>
        <a:bodyPr/>
        <a:lstStyle/>
        <a:p>
          <a:r>
            <a:rPr lang="en-US"/>
            <a:t>Resort Representative</a:t>
          </a:r>
        </a:p>
      </dgm:t>
    </dgm:pt>
    <dgm:pt modelId="{0F4E3951-F875-4130-A338-855952D71CA3}" type="parTrans" cxnId="{F1431923-F8EF-4C5D-87AA-8E4F8527A66B}">
      <dgm:prSet/>
      <dgm:spPr/>
      <dgm:t>
        <a:bodyPr/>
        <a:lstStyle/>
        <a:p>
          <a:endParaRPr lang="en-US"/>
        </a:p>
      </dgm:t>
    </dgm:pt>
    <dgm:pt modelId="{CD194FAA-55E8-4C7E-A724-BAD13606FCB3}" type="sibTrans" cxnId="{F1431923-F8EF-4C5D-87AA-8E4F8527A66B}">
      <dgm:prSet/>
      <dgm:spPr/>
      <dgm:t>
        <a:bodyPr/>
        <a:lstStyle/>
        <a:p>
          <a:endParaRPr lang="en-US"/>
        </a:p>
      </dgm:t>
    </dgm:pt>
    <dgm:pt modelId="{EDD2DE54-3258-48B0-AABC-9CBA6B9B5682}">
      <dgm:prSet/>
      <dgm:spPr/>
      <dgm:t>
        <a:bodyPr/>
        <a:lstStyle/>
        <a:p>
          <a:r>
            <a:rPr lang="en-US"/>
            <a:t>Hotel manager</a:t>
          </a:r>
        </a:p>
      </dgm:t>
    </dgm:pt>
    <dgm:pt modelId="{A2FA6A65-453D-4D0A-A5B4-89398BB1C396}" type="parTrans" cxnId="{9EDA96CC-6648-4943-BFA2-53FB420F7C2A}">
      <dgm:prSet/>
      <dgm:spPr/>
      <dgm:t>
        <a:bodyPr/>
        <a:lstStyle/>
        <a:p>
          <a:endParaRPr lang="en-US"/>
        </a:p>
      </dgm:t>
    </dgm:pt>
    <dgm:pt modelId="{D1096D29-CB83-445C-81B9-FC62882C2127}" type="sibTrans" cxnId="{9EDA96CC-6648-4943-BFA2-53FB420F7C2A}">
      <dgm:prSet/>
      <dgm:spPr/>
      <dgm:t>
        <a:bodyPr/>
        <a:lstStyle/>
        <a:p>
          <a:endParaRPr lang="en-US"/>
        </a:p>
      </dgm:t>
    </dgm:pt>
    <dgm:pt modelId="{F884B750-C3FF-48A3-870A-F4E2946599C9}">
      <dgm:prSet/>
      <dgm:spPr/>
      <dgm:t>
        <a:bodyPr/>
        <a:lstStyle/>
        <a:p>
          <a:r>
            <a:rPr lang="en-US"/>
            <a:t>Customer service representative </a:t>
          </a:r>
        </a:p>
      </dgm:t>
    </dgm:pt>
    <dgm:pt modelId="{B1F6D6B1-4121-4FBF-B334-D7D84508BAF7}" type="parTrans" cxnId="{F89CA10E-D27E-4D3B-AEAE-AF66CEEBBF7B}">
      <dgm:prSet/>
      <dgm:spPr/>
      <dgm:t>
        <a:bodyPr/>
        <a:lstStyle/>
        <a:p>
          <a:endParaRPr lang="en-US"/>
        </a:p>
      </dgm:t>
    </dgm:pt>
    <dgm:pt modelId="{C07DFF2B-567A-499B-BE8A-C98BB1553C53}" type="sibTrans" cxnId="{F89CA10E-D27E-4D3B-AEAE-AF66CEEBBF7B}">
      <dgm:prSet/>
      <dgm:spPr/>
      <dgm:t>
        <a:bodyPr/>
        <a:lstStyle/>
        <a:p>
          <a:endParaRPr lang="en-US"/>
        </a:p>
      </dgm:t>
    </dgm:pt>
    <dgm:pt modelId="{70D63B48-9813-4C47-8272-B2106793B219}">
      <dgm:prSet/>
      <dgm:spPr/>
      <dgm:t>
        <a:bodyPr/>
        <a:lstStyle/>
        <a:p>
          <a:r>
            <a:rPr lang="en-US"/>
            <a:t>Children’s entertainer </a:t>
          </a:r>
        </a:p>
      </dgm:t>
    </dgm:pt>
    <dgm:pt modelId="{9406D704-B532-4A13-B6B9-10AD0D509B3A}" type="parTrans" cxnId="{38C394E4-C57A-46C5-AAA4-2CE9CFF7659B}">
      <dgm:prSet/>
      <dgm:spPr/>
      <dgm:t>
        <a:bodyPr/>
        <a:lstStyle/>
        <a:p>
          <a:endParaRPr lang="en-US"/>
        </a:p>
      </dgm:t>
    </dgm:pt>
    <dgm:pt modelId="{DA1E0228-8832-4CAF-9B74-8CA2CC43753B}" type="sibTrans" cxnId="{38C394E4-C57A-46C5-AAA4-2CE9CFF7659B}">
      <dgm:prSet/>
      <dgm:spPr/>
      <dgm:t>
        <a:bodyPr/>
        <a:lstStyle/>
        <a:p>
          <a:endParaRPr lang="en-US"/>
        </a:p>
      </dgm:t>
    </dgm:pt>
    <dgm:pt modelId="{788BF37E-F46F-49B6-8EAF-0C8F2293001A}">
      <dgm:prSet/>
      <dgm:spPr/>
      <dgm:t>
        <a:bodyPr/>
        <a:lstStyle/>
        <a:p>
          <a:r>
            <a:rPr lang="en-US"/>
            <a:t>Cruise ship worker </a:t>
          </a:r>
        </a:p>
      </dgm:t>
    </dgm:pt>
    <dgm:pt modelId="{9EA6340A-A6E9-4581-874D-8AB064CF109A}" type="parTrans" cxnId="{7D675C4D-26F1-48E4-8B42-F7822C6BFC82}">
      <dgm:prSet/>
      <dgm:spPr/>
      <dgm:t>
        <a:bodyPr/>
        <a:lstStyle/>
        <a:p>
          <a:endParaRPr lang="en-US"/>
        </a:p>
      </dgm:t>
    </dgm:pt>
    <dgm:pt modelId="{AA21FCB8-AA74-4BEA-8396-41BE8585A440}" type="sibTrans" cxnId="{7D675C4D-26F1-48E4-8B42-F7822C6BFC82}">
      <dgm:prSet/>
      <dgm:spPr/>
      <dgm:t>
        <a:bodyPr/>
        <a:lstStyle/>
        <a:p>
          <a:endParaRPr lang="en-US"/>
        </a:p>
      </dgm:t>
    </dgm:pt>
    <dgm:pt modelId="{5CB1120C-B384-443B-9B73-AC389F59E581}">
      <dgm:prSet/>
      <dgm:spPr/>
      <dgm:t>
        <a:bodyPr/>
        <a:lstStyle/>
        <a:p>
          <a:r>
            <a:rPr lang="en-US"/>
            <a:t>Travel agent </a:t>
          </a:r>
        </a:p>
      </dgm:t>
    </dgm:pt>
    <dgm:pt modelId="{0C17D292-ECEF-4520-9FC9-2CEC967E70BF}" type="parTrans" cxnId="{6F1A34F2-5FA8-4B99-A815-8FBF72461A88}">
      <dgm:prSet/>
      <dgm:spPr/>
      <dgm:t>
        <a:bodyPr/>
        <a:lstStyle/>
        <a:p>
          <a:endParaRPr lang="en-US"/>
        </a:p>
      </dgm:t>
    </dgm:pt>
    <dgm:pt modelId="{A51222C0-1346-4893-9202-0A490006B279}" type="sibTrans" cxnId="{6F1A34F2-5FA8-4B99-A815-8FBF72461A88}">
      <dgm:prSet/>
      <dgm:spPr/>
      <dgm:t>
        <a:bodyPr/>
        <a:lstStyle/>
        <a:p>
          <a:endParaRPr lang="en-US"/>
        </a:p>
      </dgm:t>
    </dgm:pt>
    <dgm:pt modelId="{5F2DF8F2-8085-4A44-BC3E-BF0839F3E2B0}">
      <dgm:prSet/>
      <dgm:spPr/>
      <dgm:t>
        <a:bodyPr/>
        <a:lstStyle/>
        <a:p>
          <a:r>
            <a:rPr lang="en-US"/>
            <a:t>Tour guide</a:t>
          </a:r>
        </a:p>
      </dgm:t>
    </dgm:pt>
    <dgm:pt modelId="{FCCEB98B-B8AA-4228-906C-6D3FFADC387A}" type="parTrans" cxnId="{18F7D4EA-128A-4771-B463-34C31754FD7A}">
      <dgm:prSet/>
      <dgm:spPr/>
      <dgm:t>
        <a:bodyPr/>
        <a:lstStyle/>
        <a:p>
          <a:endParaRPr lang="en-US"/>
        </a:p>
      </dgm:t>
    </dgm:pt>
    <dgm:pt modelId="{2A1F0B2E-4785-4F11-81DF-34BC3137DA5F}" type="sibTrans" cxnId="{18F7D4EA-128A-4771-B463-34C31754FD7A}">
      <dgm:prSet/>
      <dgm:spPr/>
      <dgm:t>
        <a:bodyPr/>
        <a:lstStyle/>
        <a:p>
          <a:endParaRPr lang="en-US"/>
        </a:p>
      </dgm:t>
    </dgm:pt>
    <dgm:pt modelId="{F5FA32B9-2BE9-425E-BD6E-D9AA47B12818}">
      <dgm:prSet/>
      <dgm:spPr/>
      <dgm:t>
        <a:bodyPr/>
        <a:lstStyle/>
        <a:p>
          <a:r>
            <a:rPr lang="en-US"/>
            <a:t>Safari park ranger </a:t>
          </a:r>
        </a:p>
      </dgm:t>
    </dgm:pt>
    <dgm:pt modelId="{6E80101D-6708-464C-AC16-AC15E71AD256}" type="parTrans" cxnId="{26D280EC-0446-489E-B35B-5CF5200D4D45}">
      <dgm:prSet/>
      <dgm:spPr/>
      <dgm:t>
        <a:bodyPr/>
        <a:lstStyle/>
        <a:p>
          <a:endParaRPr lang="en-US"/>
        </a:p>
      </dgm:t>
    </dgm:pt>
    <dgm:pt modelId="{45A57EBA-C09E-41D1-8236-F50F5890B39D}" type="sibTrans" cxnId="{26D280EC-0446-489E-B35B-5CF5200D4D45}">
      <dgm:prSet/>
      <dgm:spPr/>
      <dgm:t>
        <a:bodyPr/>
        <a:lstStyle/>
        <a:p>
          <a:endParaRPr lang="en-US"/>
        </a:p>
      </dgm:t>
    </dgm:pt>
    <dgm:pt modelId="{C0E7FC58-2EC0-4D99-96FF-C1EF712529AC}">
      <dgm:prSet/>
      <dgm:spPr/>
      <dgm:t>
        <a:bodyPr/>
        <a:lstStyle/>
        <a:p>
          <a:r>
            <a:rPr lang="en-US"/>
            <a:t>Travel blogger </a:t>
          </a:r>
        </a:p>
      </dgm:t>
    </dgm:pt>
    <dgm:pt modelId="{7C665E7E-5A71-4F61-81CF-D3D2315B378E}" type="parTrans" cxnId="{5A30625D-E38D-4254-B2A6-046A35CC088A}">
      <dgm:prSet/>
      <dgm:spPr/>
      <dgm:t>
        <a:bodyPr/>
        <a:lstStyle/>
        <a:p>
          <a:endParaRPr lang="en-US"/>
        </a:p>
      </dgm:t>
    </dgm:pt>
    <dgm:pt modelId="{BC972392-90AE-441B-A79A-E926886A78D6}" type="sibTrans" cxnId="{5A30625D-E38D-4254-B2A6-046A35CC088A}">
      <dgm:prSet/>
      <dgm:spPr/>
      <dgm:t>
        <a:bodyPr/>
        <a:lstStyle/>
        <a:p>
          <a:endParaRPr lang="en-US"/>
        </a:p>
      </dgm:t>
    </dgm:pt>
    <dgm:pt modelId="{69806047-6637-4B7B-8044-B498631E7CD2}">
      <dgm:prSet/>
      <dgm:spPr/>
      <dgm:t>
        <a:bodyPr/>
        <a:lstStyle/>
        <a:p>
          <a:r>
            <a:rPr lang="en-US"/>
            <a:t>YouTube video producer</a:t>
          </a:r>
        </a:p>
      </dgm:t>
    </dgm:pt>
    <dgm:pt modelId="{620F1AF1-E361-4D33-BCBD-94B2E6C27860}" type="parTrans" cxnId="{31336D61-00F7-4FED-9CC5-05041A6E372F}">
      <dgm:prSet/>
      <dgm:spPr/>
      <dgm:t>
        <a:bodyPr/>
        <a:lstStyle/>
        <a:p>
          <a:endParaRPr lang="en-US"/>
        </a:p>
      </dgm:t>
    </dgm:pt>
    <dgm:pt modelId="{55890408-CC93-4512-8DE1-941F74112737}" type="sibTrans" cxnId="{31336D61-00F7-4FED-9CC5-05041A6E372F}">
      <dgm:prSet/>
      <dgm:spPr/>
      <dgm:t>
        <a:bodyPr/>
        <a:lstStyle/>
        <a:p>
          <a:endParaRPr lang="en-US"/>
        </a:p>
      </dgm:t>
    </dgm:pt>
    <dgm:pt modelId="{18AF767E-BCC6-4C92-8B46-019C40189F0B}">
      <dgm:prSet/>
      <dgm:spPr/>
      <dgm:t>
        <a:bodyPr/>
        <a:lstStyle/>
        <a:p>
          <a:r>
            <a:rPr lang="en-US"/>
            <a:t>Event planner</a:t>
          </a:r>
        </a:p>
      </dgm:t>
    </dgm:pt>
    <dgm:pt modelId="{AD9E0690-9E48-43A6-B9B8-FA5EAF5E7B4A}" type="parTrans" cxnId="{B36D39C8-F575-49D1-92FF-E5B082CF872A}">
      <dgm:prSet/>
      <dgm:spPr/>
      <dgm:t>
        <a:bodyPr/>
        <a:lstStyle/>
        <a:p>
          <a:endParaRPr lang="en-US"/>
        </a:p>
      </dgm:t>
    </dgm:pt>
    <dgm:pt modelId="{4EE62216-B960-4560-B303-DAB47F1F581A}" type="sibTrans" cxnId="{B36D39C8-F575-49D1-92FF-E5B082CF872A}">
      <dgm:prSet/>
      <dgm:spPr/>
      <dgm:t>
        <a:bodyPr/>
        <a:lstStyle/>
        <a:p>
          <a:endParaRPr lang="en-US"/>
        </a:p>
      </dgm:t>
    </dgm:pt>
    <dgm:pt modelId="{0798DEF0-5EF1-44EA-AC31-1352E536C5E6}">
      <dgm:prSet/>
      <dgm:spPr/>
      <dgm:t>
        <a:bodyPr/>
        <a:lstStyle/>
        <a:p>
          <a:r>
            <a:rPr lang="en-US"/>
            <a:t>Beach bar owner</a:t>
          </a:r>
        </a:p>
      </dgm:t>
    </dgm:pt>
    <dgm:pt modelId="{2DAEF639-E705-4B87-9AC5-2B37DDE3B604}" type="parTrans" cxnId="{E0AC3BA5-6CE6-445A-94D9-772C00CF54BD}">
      <dgm:prSet/>
      <dgm:spPr/>
      <dgm:t>
        <a:bodyPr/>
        <a:lstStyle/>
        <a:p>
          <a:endParaRPr lang="en-US"/>
        </a:p>
      </dgm:t>
    </dgm:pt>
    <dgm:pt modelId="{2320930B-CBCA-4FAA-A196-2B56E4A22796}" type="sibTrans" cxnId="{E0AC3BA5-6CE6-445A-94D9-772C00CF54BD}">
      <dgm:prSet/>
      <dgm:spPr/>
      <dgm:t>
        <a:bodyPr/>
        <a:lstStyle/>
        <a:p>
          <a:endParaRPr lang="en-US"/>
        </a:p>
      </dgm:t>
    </dgm:pt>
    <dgm:pt modelId="{C85A9916-8A8B-48AD-BE8D-A86E64375CC3}">
      <dgm:prSet/>
      <dgm:spPr/>
      <dgm:t>
        <a:bodyPr/>
        <a:lstStyle/>
        <a:p>
          <a:r>
            <a:rPr lang="en-US"/>
            <a:t>Airbnb host </a:t>
          </a:r>
        </a:p>
      </dgm:t>
    </dgm:pt>
    <dgm:pt modelId="{A2E846DD-B3F1-46C5-AB14-DA4E4EDECD39}" type="parTrans" cxnId="{BA2E3086-A69C-4DA2-A1C3-83EB05F649FC}">
      <dgm:prSet/>
      <dgm:spPr/>
      <dgm:t>
        <a:bodyPr/>
        <a:lstStyle/>
        <a:p>
          <a:endParaRPr lang="en-US"/>
        </a:p>
      </dgm:t>
    </dgm:pt>
    <dgm:pt modelId="{8ABF4444-4623-494F-9076-459EA930B6FA}" type="sibTrans" cxnId="{BA2E3086-A69C-4DA2-A1C3-83EB05F649FC}">
      <dgm:prSet/>
      <dgm:spPr/>
      <dgm:t>
        <a:bodyPr/>
        <a:lstStyle/>
        <a:p>
          <a:endParaRPr lang="en-US"/>
        </a:p>
      </dgm:t>
    </dgm:pt>
    <dgm:pt modelId="{FB806E46-44E4-47D6-933B-F7E2EF762249}">
      <dgm:prSet/>
      <dgm:spPr/>
      <dgm:t>
        <a:bodyPr/>
        <a:lstStyle/>
        <a:p>
          <a:r>
            <a:rPr lang="en-US"/>
            <a:t>Animal conservationist </a:t>
          </a:r>
        </a:p>
      </dgm:t>
    </dgm:pt>
    <dgm:pt modelId="{E1CE99EA-B625-431B-9612-48E764AB72B5}" type="parTrans" cxnId="{556012C7-3BA5-4B89-85A3-DD0B77D9BA85}">
      <dgm:prSet/>
      <dgm:spPr/>
      <dgm:t>
        <a:bodyPr/>
        <a:lstStyle/>
        <a:p>
          <a:endParaRPr lang="en-US"/>
        </a:p>
      </dgm:t>
    </dgm:pt>
    <dgm:pt modelId="{3C320CCE-C2C1-4135-A0C0-71474F0C8FFF}" type="sibTrans" cxnId="{556012C7-3BA5-4B89-85A3-DD0B77D9BA85}">
      <dgm:prSet/>
      <dgm:spPr/>
      <dgm:t>
        <a:bodyPr/>
        <a:lstStyle/>
        <a:p>
          <a:endParaRPr lang="en-US"/>
        </a:p>
      </dgm:t>
    </dgm:pt>
    <dgm:pt modelId="{1AA7089F-FFA6-3B47-945E-B78D905E2F84}" type="pres">
      <dgm:prSet presAssocID="{0BC91571-AF2E-402B-8EA7-5818FDEAF3FC}" presName="diagram" presStyleCnt="0">
        <dgm:presLayoutVars>
          <dgm:dir/>
          <dgm:resizeHandles val="exact"/>
        </dgm:presLayoutVars>
      </dgm:prSet>
      <dgm:spPr/>
    </dgm:pt>
    <dgm:pt modelId="{97CD45C5-BD5F-F14A-95F6-D3E974A69D6A}" type="pres">
      <dgm:prSet presAssocID="{1AE846A4-8E21-466D-8225-87D1028E0807}" presName="node" presStyleLbl="node1" presStyleIdx="0" presStyleCnt="15">
        <dgm:presLayoutVars>
          <dgm:bulletEnabled val="1"/>
        </dgm:presLayoutVars>
      </dgm:prSet>
      <dgm:spPr/>
    </dgm:pt>
    <dgm:pt modelId="{7524FBB5-469B-D346-B3D6-CF578E03329E}" type="pres">
      <dgm:prSet presAssocID="{5E3A6D5A-91DA-4074-8AF9-0C65E37D5419}" presName="sibTrans" presStyleCnt="0"/>
      <dgm:spPr/>
    </dgm:pt>
    <dgm:pt modelId="{FD77F4DF-B17C-2C4E-B56F-014C6D47A313}" type="pres">
      <dgm:prSet presAssocID="{200B6908-0348-4066-9650-BC4C47D2BEDC}" presName="node" presStyleLbl="node1" presStyleIdx="1" presStyleCnt="15">
        <dgm:presLayoutVars>
          <dgm:bulletEnabled val="1"/>
        </dgm:presLayoutVars>
      </dgm:prSet>
      <dgm:spPr/>
    </dgm:pt>
    <dgm:pt modelId="{ED6D30CC-4C39-3C40-8249-EAA2D8878B31}" type="pres">
      <dgm:prSet presAssocID="{CD194FAA-55E8-4C7E-A724-BAD13606FCB3}" presName="sibTrans" presStyleCnt="0"/>
      <dgm:spPr/>
    </dgm:pt>
    <dgm:pt modelId="{388937A3-DD80-694D-91CC-31FB141AAA9B}" type="pres">
      <dgm:prSet presAssocID="{EDD2DE54-3258-48B0-AABC-9CBA6B9B5682}" presName="node" presStyleLbl="node1" presStyleIdx="2" presStyleCnt="15">
        <dgm:presLayoutVars>
          <dgm:bulletEnabled val="1"/>
        </dgm:presLayoutVars>
      </dgm:prSet>
      <dgm:spPr/>
    </dgm:pt>
    <dgm:pt modelId="{6CA8B691-C190-7141-97E7-5659EC58C165}" type="pres">
      <dgm:prSet presAssocID="{D1096D29-CB83-445C-81B9-FC62882C2127}" presName="sibTrans" presStyleCnt="0"/>
      <dgm:spPr/>
    </dgm:pt>
    <dgm:pt modelId="{B0B84808-7B9C-6649-93FE-DD9049771831}" type="pres">
      <dgm:prSet presAssocID="{F884B750-C3FF-48A3-870A-F4E2946599C9}" presName="node" presStyleLbl="node1" presStyleIdx="3" presStyleCnt="15">
        <dgm:presLayoutVars>
          <dgm:bulletEnabled val="1"/>
        </dgm:presLayoutVars>
      </dgm:prSet>
      <dgm:spPr/>
    </dgm:pt>
    <dgm:pt modelId="{008F56F9-5A2D-5840-BBD4-C51CE748EE18}" type="pres">
      <dgm:prSet presAssocID="{C07DFF2B-567A-499B-BE8A-C98BB1553C53}" presName="sibTrans" presStyleCnt="0"/>
      <dgm:spPr/>
    </dgm:pt>
    <dgm:pt modelId="{62D768D7-0BE1-0D4C-907F-99B1E6CC739D}" type="pres">
      <dgm:prSet presAssocID="{70D63B48-9813-4C47-8272-B2106793B219}" presName="node" presStyleLbl="node1" presStyleIdx="4" presStyleCnt="15">
        <dgm:presLayoutVars>
          <dgm:bulletEnabled val="1"/>
        </dgm:presLayoutVars>
      </dgm:prSet>
      <dgm:spPr/>
    </dgm:pt>
    <dgm:pt modelId="{C897C1FF-A0A7-8A4A-A3D2-B00C3C0942C8}" type="pres">
      <dgm:prSet presAssocID="{DA1E0228-8832-4CAF-9B74-8CA2CC43753B}" presName="sibTrans" presStyleCnt="0"/>
      <dgm:spPr/>
    </dgm:pt>
    <dgm:pt modelId="{D52AF57B-7687-6249-96D2-B09154075A96}" type="pres">
      <dgm:prSet presAssocID="{788BF37E-F46F-49B6-8EAF-0C8F2293001A}" presName="node" presStyleLbl="node1" presStyleIdx="5" presStyleCnt="15">
        <dgm:presLayoutVars>
          <dgm:bulletEnabled val="1"/>
        </dgm:presLayoutVars>
      </dgm:prSet>
      <dgm:spPr/>
    </dgm:pt>
    <dgm:pt modelId="{A55FDE24-C658-324D-8A32-624085022540}" type="pres">
      <dgm:prSet presAssocID="{AA21FCB8-AA74-4BEA-8396-41BE8585A440}" presName="sibTrans" presStyleCnt="0"/>
      <dgm:spPr/>
    </dgm:pt>
    <dgm:pt modelId="{A6E0CEE9-FA5B-464E-971D-9CA38E50FE7E}" type="pres">
      <dgm:prSet presAssocID="{5CB1120C-B384-443B-9B73-AC389F59E581}" presName="node" presStyleLbl="node1" presStyleIdx="6" presStyleCnt="15">
        <dgm:presLayoutVars>
          <dgm:bulletEnabled val="1"/>
        </dgm:presLayoutVars>
      </dgm:prSet>
      <dgm:spPr/>
    </dgm:pt>
    <dgm:pt modelId="{4970314C-3EA4-E042-BE65-7F216247ADBF}" type="pres">
      <dgm:prSet presAssocID="{A51222C0-1346-4893-9202-0A490006B279}" presName="sibTrans" presStyleCnt="0"/>
      <dgm:spPr/>
    </dgm:pt>
    <dgm:pt modelId="{B68F9405-DF25-5B4A-9540-C871F5BD98D8}" type="pres">
      <dgm:prSet presAssocID="{5F2DF8F2-8085-4A44-BC3E-BF0839F3E2B0}" presName="node" presStyleLbl="node1" presStyleIdx="7" presStyleCnt="15">
        <dgm:presLayoutVars>
          <dgm:bulletEnabled val="1"/>
        </dgm:presLayoutVars>
      </dgm:prSet>
      <dgm:spPr/>
    </dgm:pt>
    <dgm:pt modelId="{84A1276A-A9A5-D442-A402-86FA8A2AC80E}" type="pres">
      <dgm:prSet presAssocID="{2A1F0B2E-4785-4F11-81DF-34BC3137DA5F}" presName="sibTrans" presStyleCnt="0"/>
      <dgm:spPr/>
    </dgm:pt>
    <dgm:pt modelId="{944E446F-0A33-C94D-9F62-42AB608F1A2F}" type="pres">
      <dgm:prSet presAssocID="{F5FA32B9-2BE9-425E-BD6E-D9AA47B12818}" presName="node" presStyleLbl="node1" presStyleIdx="8" presStyleCnt="15">
        <dgm:presLayoutVars>
          <dgm:bulletEnabled val="1"/>
        </dgm:presLayoutVars>
      </dgm:prSet>
      <dgm:spPr/>
    </dgm:pt>
    <dgm:pt modelId="{F2C6BE7B-1947-3646-906A-4AEB2CFBA4AD}" type="pres">
      <dgm:prSet presAssocID="{45A57EBA-C09E-41D1-8236-F50F5890B39D}" presName="sibTrans" presStyleCnt="0"/>
      <dgm:spPr/>
    </dgm:pt>
    <dgm:pt modelId="{00537ECB-21E2-124C-9C1A-C5F190451596}" type="pres">
      <dgm:prSet presAssocID="{C0E7FC58-2EC0-4D99-96FF-C1EF712529AC}" presName="node" presStyleLbl="node1" presStyleIdx="9" presStyleCnt="15">
        <dgm:presLayoutVars>
          <dgm:bulletEnabled val="1"/>
        </dgm:presLayoutVars>
      </dgm:prSet>
      <dgm:spPr/>
    </dgm:pt>
    <dgm:pt modelId="{BCEEF690-798E-F84B-83FE-2ACBFD2F9F4B}" type="pres">
      <dgm:prSet presAssocID="{BC972392-90AE-441B-A79A-E926886A78D6}" presName="sibTrans" presStyleCnt="0"/>
      <dgm:spPr/>
    </dgm:pt>
    <dgm:pt modelId="{D3CB9E64-FDD5-6B44-945D-DFF4CD255E04}" type="pres">
      <dgm:prSet presAssocID="{69806047-6637-4B7B-8044-B498631E7CD2}" presName="node" presStyleLbl="node1" presStyleIdx="10" presStyleCnt="15">
        <dgm:presLayoutVars>
          <dgm:bulletEnabled val="1"/>
        </dgm:presLayoutVars>
      </dgm:prSet>
      <dgm:spPr/>
    </dgm:pt>
    <dgm:pt modelId="{2E283896-9304-7244-A108-B7834692FF71}" type="pres">
      <dgm:prSet presAssocID="{55890408-CC93-4512-8DE1-941F74112737}" presName="sibTrans" presStyleCnt="0"/>
      <dgm:spPr/>
    </dgm:pt>
    <dgm:pt modelId="{E03DCC27-42D5-824E-BF25-394BD7A8207C}" type="pres">
      <dgm:prSet presAssocID="{18AF767E-BCC6-4C92-8B46-019C40189F0B}" presName="node" presStyleLbl="node1" presStyleIdx="11" presStyleCnt="15">
        <dgm:presLayoutVars>
          <dgm:bulletEnabled val="1"/>
        </dgm:presLayoutVars>
      </dgm:prSet>
      <dgm:spPr/>
    </dgm:pt>
    <dgm:pt modelId="{C1F3341A-CA9E-164A-9431-E5DE396E3AF0}" type="pres">
      <dgm:prSet presAssocID="{4EE62216-B960-4560-B303-DAB47F1F581A}" presName="sibTrans" presStyleCnt="0"/>
      <dgm:spPr/>
    </dgm:pt>
    <dgm:pt modelId="{75497EB8-7146-1943-9F5D-3AD15114D5D8}" type="pres">
      <dgm:prSet presAssocID="{0798DEF0-5EF1-44EA-AC31-1352E536C5E6}" presName="node" presStyleLbl="node1" presStyleIdx="12" presStyleCnt="15">
        <dgm:presLayoutVars>
          <dgm:bulletEnabled val="1"/>
        </dgm:presLayoutVars>
      </dgm:prSet>
      <dgm:spPr/>
    </dgm:pt>
    <dgm:pt modelId="{4ED279F9-584B-114D-837D-584436A1141C}" type="pres">
      <dgm:prSet presAssocID="{2320930B-CBCA-4FAA-A196-2B56E4A22796}" presName="sibTrans" presStyleCnt="0"/>
      <dgm:spPr/>
    </dgm:pt>
    <dgm:pt modelId="{13BFE38B-2A02-5D40-8435-AA2572CCA0EE}" type="pres">
      <dgm:prSet presAssocID="{C85A9916-8A8B-48AD-BE8D-A86E64375CC3}" presName="node" presStyleLbl="node1" presStyleIdx="13" presStyleCnt="15">
        <dgm:presLayoutVars>
          <dgm:bulletEnabled val="1"/>
        </dgm:presLayoutVars>
      </dgm:prSet>
      <dgm:spPr/>
    </dgm:pt>
    <dgm:pt modelId="{63BD3238-9BFE-5547-8F0D-87847256E231}" type="pres">
      <dgm:prSet presAssocID="{8ABF4444-4623-494F-9076-459EA930B6FA}" presName="sibTrans" presStyleCnt="0"/>
      <dgm:spPr/>
    </dgm:pt>
    <dgm:pt modelId="{20DC3AB6-36DF-214E-A2DC-6C5107816BC3}" type="pres">
      <dgm:prSet presAssocID="{FB806E46-44E4-47D6-933B-F7E2EF76224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F89CA10E-D27E-4D3B-AEAE-AF66CEEBBF7B}" srcId="{0BC91571-AF2E-402B-8EA7-5818FDEAF3FC}" destId="{F884B750-C3FF-48A3-870A-F4E2946599C9}" srcOrd="3" destOrd="0" parTransId="{B1F6D6B1-4121-4FBF-B334-D7D84508BAF7}" sibTransId="{C07DFF2B-567A-499B-BE8A-C98BB1553C53}"/>
    <dgm:cxn modelId="{388A2116-282C-144A-842E-493243DE2EF6}" type="presOf" srcId="{FB806E46-44E4-47D6-933B-F7E2EF762249}" destId="{20DC3AB6-36DF-214E-A2DC-6C5107816BC3}" srcOrd="0" destOrd="0" presId="urn:microsoft.com/office/officeart/2005/8/layout/default"/>
    <dgm:cxn modelId="{585F071B-01CA-B944-A149-F83E367BEC27}" type="presOf" srcId="{5F2DF8F2-8085-4A44-BC3E-BF0839F3E2B0}" destId="{B68F9405-DF25-5B4A-9540-C871F5BD98D8}" srcOrd="0" destOrd="0" presId="urn:microsoft.com/office/officeart/2005/8/layout/default"/>
    <dgm:cxn modelId="{7DDCC51B-AACB-A44B-979E-364CF4296703}" type="presOf" srcId="{0798DEF0-5EF1-44EA-AC31-1352E536C5E6}" destId="{75497EB8-7146-1943-9F5D-3AD15114D5D8}" srcOrd="0" destOrd="0" presId="urn:microsoft.com/office/officeart/2005/8/layout/default"/>
    <dgm:cxn modelId="{045B6F21-D3FA-3348-A806-16E048FAA7E9}" type="presOf" srcId="{70D63B48-9813-4C47-8272-B2106793B219}" destId="{62D768D7-0BE1-0D4C-907F-99B1E6CC739D}" srcOrd="0" destOrd="0" presId="urn:microsoft.com/office/officeart/2005/8/layout/default"/>
    <dgm:cxn modelId="{F1431923-F8EF-4C5D-87AA-8E4F8527A66B}" srcId="{0BC91571-AF2E-402B-8EA7-5818FDEAF3FC}" destId="{200B6908-0348-4066-9650-BC4C47D2BEDC}" srcOrd="1" destOrd="0" parTransId="{0F4E3951-F875-4130-A338-855952D71CA3}" sibTransId="{CD194FAA-55E8-4C7E-A724-BAD13606FCB3}"/>
    <dgm:cxn modelId="{A763163A-A126-9A4F-A246-E7EFAC240150}" type="presOf" srcId="{18AF767E-BCC6-4C92-8B46-019C40189F0B}" destId="{E03DCC27-42D5-824E-BF25-394BD7A8207C}" srcOrd="0" destOrd="0" presId="urn:microsoft.com/office/officeart/2005/8/layout/default"/>
    <dgm:cxn modelId="{7D675C4D-26F1-48E4-8B42-F7822C6BFC82}" srcId="{0BC91571-AF2E-402B-8EA7-5818FDEAF3FC}" destId="{788BF37E-F46F-49B6-8EAF-0C8F2293001A}" srcOrd="5" destOrd="0" parTransId="{9EA6340A-A6E9-4581-874D-8AB064CF109A}" sibTransId="{AA21FCB8-AA74-4BEA-8396-41BE8585A440}"/>
    <dgm:cxn modelId="{5A30625D-E38D-4254-B2A6-046A35CC088A}" srcId="{0BC91571-AF2E-402B-8EA7-5818FDEAF3FC}" destId="{C0E7FC58-2EC0-4D99-96FF-C1EF712529AC}" srcOrd="9" destOrd="0" parTransId="{7C665E7E-5A71-4F61-81CF-D3D2315B378E}" sibTransId="{BC972392-90AE-441B-A79A-E926886A78D6}"/>
    <dgm:cxn modelId="{31336D61-00F7-4FED-9CC5-05041A6E372F}" srcId="{0BC91571-AF2E-402B-8EA7-5818FDEAF3FC}" destId="{69806047-6637-4B7B-8044-B498631E7CD2}" srcOrd="10" destOrd="0" parTransId="{620F1AF1-E361-4D33-BCBD-94B2E6C27860}" sibTransId="{55890408-CC93-4512-8DE1-941F74112737}"/>
    <dgm:cxn modelId="{2B85C47B-2DA5-0240-8F11-A84A2131A06A}" type="presOf" srcId="{C0E7FC58-2EC0-4D99-96FF-C1EF712529AC}" destId="{00537ECB-21E2-124C-9C1A-C5F190451596}" srcOrd="0" destOrd="0" presId="urn:microsoft.com/office/officeart/2005/8/layout/default"/>
    <dgm:cxn modelId="{BA2E3086-A69C-4DA2-A1C3-83EB05F649FC}" srcId="{0BC91571-AF2E-402B-8EA7-5818FDEAF3FC}" destId="{C85A9916-8A8B-48AD-BE8D-A86E64375CC3}" srcOrd="13" destOrd="0" parTransId="{A2E846DD-B3F1-46C5-AB14-DA4E4EDECD39}" sibTransId="{8ABF4444-4623-494F-9076-459EA930B6FA}"/>
    <dgm:cxn modelId="{F1DBBE88-61F8-4B4E-8D49-9A890361BBA8}" srcId="{0BC91571-AF2E-402B-8EA7-5818FDEAF3FC}" destId="{1AE846A4-8E21-466D-8225-87D1028E0807}" srcOrd="0" destOrd="0" parTransId="{03DDB77D-BE2A-4187-9855-31314B606819}" sibTransId="{5E3A6D5A-91DA-4074-8AF9-0C65E37D5419}"/>
    <dgm:cxn modelId="{8978C79A-F05D-C040-87E7-B01C2F24DCA5}" type="presOf" srcId="{C85A9916-8A8B-48AD-BE8D-A86E64375CC3}" destId="{13BFE38B-2A02-5D40-8435-AA2572CCA0EE}" srcOrd="0" destOrd="0" presId="urn:microsoft.com/office/officeart/2005/8/layout/default"/>
    <dgm:cxn modelId="{E0AC3BA5-6CE6-445A-94D9-772C00CF54BD}" srcId="{0BC91571-AF2E-402B-8EA7-5818FDEAF3FC}" destId="{0798DEF0-5EF1-44EA-AC31-1352E536C5E6}" srcOrd="12" destOrd="0" parTransId="{2DAEF639-E705-4B87-9AC5-2B37DDE3B604}" sibTransId="{2320930B-CBCA-4FAA-A196-2B56E4A22796}"/>
    <dgm:cxn modelId="{5A5BA3AE-72EA-7843-8E33-568D7095EE67}" type="presOf" srcId="{EDD2DE54-3258-48B0-AABC-9CBA6B9B5682}" destId="{388937A3-DD80-694D-91CC-31FB141AAA9B}" srcOrd="0" destOrd="0" presId="urn:microsoft.com/office/officeart/2005/8/layout/default"/>
    <dgm:cxn modelId="{7DCCB9B0-39CF-C443-AB13-8487F347BC20}" type="presOf" srcId="{F884B750-C3FF-48A3-870A-F4E2946599C9}" destId="{B0B84808-7B9C-6649-93FE-DD9049771831}" srcOrd="0" destOrd="0" presId="urn:microsoft.com/office/officeart/2005/8/layout/default"/>
    <dgm:cxn modelId="{1079DFB8-40A7-AC49-8FCA-18E5E611AB93}" type="presOf" srcId="{5CB1120C-B384-443B-9B73-AC389F59E581}" destId="{A6E0CEE9-FA5B-464E-971D-9CA38E50FE7E}" srcOrd="0" destOrd="0" presId="urn:microsoft.com/office/officeart/2005/8/layout/default"/>
    <dgm:cxn modelId="{556012C7-3BA5-4B89-85A3-DD0B77D9BA85}" srcId="{0BC91571-AF2E-402B-8EA7-5818FDEAF3FC}" destId="{FB806E46-44E4-47D6-933B-F7E2EF762249}" srcOrd="14" destOrd="0" parTransId="{E1CE99EA-B625-431B-9612-48E764AB72B5}" sibTransId="{3C320CCE-C2C1-4135-A0C0-71474F0C8FFF}"/>
    <dgm:cxn modelId="{B36D39C8-F575-49D1-92FF-E5B082CF872A}" srcId="{0BC91571-AF2E-402B-8EA7-5818FDEAF3FC}" destId="{18AF767E-BCC6-4C92-8B46-019C40189F0B}" srcOrd="11" destOrd="0" parTransId="{AD9E0690-9E48-43A6-B9B8-FA5EAF5E7B4A}" sibTransId="{4EE62216-B960-4560-B303-DAB47F1F581A}"/>
    <dgm:cxn modelId="{9EDA96CC-6648-4943-BFA2-53FB420F7C2A}" srcId="{0BC91571-AF2E-402B-8EA7-5818FDEAF3FC}" destId="{EDD2DE54-3258-48B0-AABC-9CBA6B9B5682}" srcOrd="2" destOrd="0" parTransId="{A2FA6A65-453D-4D0A-A5B4-89398BB1C396}" sibTransId="{D1096D29-CB83-445C-81B9-FC62882C2127}"/>
    <dgm:cxn modelId="{423BA8DC-A745-FE40-9527-2A5519EE51D9}" type="presOf" srcId="{0BC91571-AF2E-402B-8EA7-5818FDEAF3FC}" destId="{1AA7089F-FFA6-3B47-945E-B78D905E2F84}" srcOrd="0" destOrd="0" presId="urn:microsoft.com/office/officeart/2005/8/layout/default"/>
    <dgm:cxn modelId="{09B333DF-18A3-A843-AEAC-ED80B8811D21}" type="presOf" srcId="{1AE846A4-8E21-466D-8225-87D1028E0807}" destId="{97CD45C5-BD5F-F14A-95F6-D3E974A69D6A}" srcOrd="0" destOrd="0" presId="urn:microsoft.com/office/officeart/2005/8/layout/default"/>
    <dgm:cxn modelId="{38C394E4-C57A-46C5-AAA4-2CE9CFF7659B}" srcId="{0BC91571-AF2E-402B-8EA7-5818FDEAF3FC}" destId="{70D63B48-9813-4C47-8272-B2106793B219}" srcOrd="4" destOrd="0" parTransId="{9406D704-B532-4A13-B6B9-10AD0D509B3A}" sibTransId="{DA1E0228-8832-4CAF-9B74-8CA2CC43753B}"/>
    <dgm:cxn modelId="{18F7D4EA-128A-4771-B463-34C31754FD7A}" srcId="{0BC91571-AF2E-402B-8EA7-5818FDEAF3FC}" destId="{5F2DF8F2-8085-4A44-BC3E-BF0839F3E2B0}" srcOrd="7" destOrd="0" parTransId="{FCCEB98B-B8AA-4228-906C-6D3FFADC387A}" sibTransId="{2A1F0B2E-4785-4F11-81DF-34BC3137DA5F}"/>
    <dgm:cxn modelId="{26D280EC-0446-489E-B35B-5CF5200D4D45}" srcId="{0BC91571-AF2E-402B-8EA7-5818FDEAF3FC}" destId="{F5FA32B9-2BE9-425E-BD6E-D9AA47B12818}" srcOrd="8" destOrd="0" parTransId="{6E80101D-6708-464C-AC16-AC15E71AD256}" sibTransId="{45A57EBA-C09E-41D1-8236-F50F5890B39D}"/>
    <dgm:cxn modelId="{6F1A34F2-5FA8-4B99-A815-8FBF72461A88}" srcId="{0BC91571-AF2E-402B-8EA7-5818FDEAF3FC}" destId="{5CB1120C-B384-443B-9B73-AC389F59E581}" srcOrd="6" destOrd="0" parTransId="{0C17D292-ECEF-4520-9FC9-2CEC967E70BF}" sibTransId="{A51222C0-1346-4893-9202-0A490006B279}"/>
    <dgm:cxn modelId="{207EB7F5-42A8-3946-A476-AB26B6EDD600}" type="presOf" srcId="{788BF37E-F46F-49B6-8EAF-0C8F2293001A}" destId="{D52AF57B-7687-6249-96D2-B09154075A96}" srcOrd="0" destOrd="0" presId="urn:microsoft.com/office/officeart/2005/8/layout/default"/>
    <dgm:cxn modelId="{BC0709F8-D6A1-4B43-A0C3-32771EBE73A7}" type="presOf" srcId="{F5FA32B9-2BE9-425E-BD6E-D9AA47B12818}" destId="{944E446F-0A33-C94D-9F62-42AB608F1A2F}" srcOrd="0" destOrd="0" presId="urn:microsoft.com/office/officeart/2005/8/layout/default"/>
    <dgm:cxn modelId="{220B30F9-64E9-4645-BA59-C6670ADC3B85}" type="presOf" srcId="{69806047-6637-4B7B-8044-B498631E7CD2}" destId="{D3CB9E64-FDD5-6B44-945D-DFF4CD255E04}" srcOrd="0" destOrd="0" presId="urn:microsoft.com/office/officeart/2005/8/layout/default"/>
    <dgm:cxn modelId="{DA8E92FA-AF7A-E14D-AAB2-E828DEF27979}" type="presOf" srcId="{200B6908-0348-4066-9650-BC4C47D2BEDC}" destId="{FD77F4DF-B17C-2C4E-B56F-014C6D47A313}" srcOrd="0" destOrd="0" presId="urn:microsoft.com/office/officeart/2005/8/layout/default"/>
    <dgm:cxn modelId="{E3F90F4B-55FF-DA4B-AD9E-B5234458AC91}" type="presParOf" srcId="{1AA7089F-FFA6-3B47-945E-B78D905E2F84}" destId="{97CD45C5-BD5F-F14A-95F6-D3E974A69D6A}" srcOrd="0" destOrd="0" presId="urn:microsoft.com/office/officeart/2005/8/layout/default"/>
    <dgm:cxn modelId="{21DC608B-E61D-C14F-BDAC-A36254A2A83A}" type="presParOf" srcId="{1AA7089F-FFA6-3B47-945E-B78D905E2F84}" destId="{7524FBB5-469B-D346-B3D6-CF578E03329E}" srcOrd="1" destOrd="0" presId="urn:microsoft.com/office/officeart/2005/8/layout/default"/>
    <dgm:cxn modelId="{9B2BB936-C395-7B47-9229-3430E59E570A}" type="presParOf" srcId="{1AA7089F-FFA6-3B47-945E-B78D905E2F84}" destId="{FD77F4DF-B17C-2C4E-B56F-014C6D47A313}" srcOrd="2" destOrd="0" presId="urn:microsoft.com/office/officeart/2005/8/layout/default"/>
    <dgm:cxn modelId="{F34A5DAD-E2CC-7343-B7DD-7740E4E9468A}" type="presParOf" srcId="{1AA7089F-FFA6-3B47-945E-B78D905E2F84}" destId="{ED6D30CC-4C39-3C40-8249-EAA2D8878B31}" srcOrd="3" destOrd="0" presId="urn:microsoft.com/office/officeart/2005/8/layout/default"/>
    <dgm:cxn modelId="{3E78D10F-0D09-E346-81DE-BA36CF3CFABF}" type="presParOf" srcId="{1AA7089F-FFA6-3B47-945E-B78D905E2F84}" destId="{388937A3-DD80-694D-91CC-31FB141AAA9B}" srcOrd="4" destOrd="0" presId="urn:microsoft.com/office/officeart/2005/8/layout/default"/>
    <dgm:cxn modelId="{43EA87F6-CBCB-0345-8100-7943F8345DC2}" type="presParOf" srcId="{1AA7089F-FFA6-3B47-945E-B78D905E2F84}" destId="{6CA8B691-C190-7141-97E7-5659EC58C165}" srcOrd="5" destOrd="0" presId="urn:microsoft.com/office/officeart/2005/8/layout/default"/>
    <dgm:cxn modelId="{6C060FDD-B8B4-8848-A0FB-ED0842A7CA12}" type="presParOf" srcId="{1AA7089F-FFA6-3B47-945E-B78D905E2F84}" destId="{B0B84808-7B9C-6649-93FE-DD9049771831}" srcOrd="6" destOrd="0" presId="urn:microsoft.com/office/officeart/2005/8/layout/default"/>
    <dgm:cxn modelId="{02144633-5C3F-3F44-BF19-2519A9986E1D}" type="presParOf" srcId="{1AA7089F-FFA6-3B47-945E-B78D905E2F84}" destId="{008F56F9-5A2D-5840-BBD4-C51CE748EE18}" srcOrd="7" destOrd="0" presId="urn:microsoft.com/office/officeart/2005/8/layout/default"/>
    <dgm:cxn modelId="{C76D12A7-99F8-DA48-AFD8-D5119C9A5560}" type="presParOf" srcId="{1AA7089F-FFA6-3B47-945E-B78D905E2F84}" destId="{62D768D7-0BE1-0D4C-907F-99B1E6CC739D}" srcOrd="8" destOrd="0" presId="urn:microsoft.com/office/officeart/2005/8/layout/default"/>
    <dgm:cxn modelId="{6E0A3B5C-CE0B-EC4E-BC14-C09381E423CE}" type="presParOf" srcId="{1AA7089F-FFA6-3B47-945E-B78D905E2F84}" destId="{C897C1FF-A0A7-8A4A-A3D2-B00C3C0942C8}" srcOrd="9" destOrd="0" presId="urn:microsoft.com/office/officeart/2005/8/layout/default"/>
    <dgm:cxn modelId="{F14BF9CA-C171-2541-B2E2-091D70FE494B}" type="presParOf" srcId="{1AA7089F-FFA6-3B47-945E-B78D905E2F84}" destId="{D52AF57B-7687-6249-96D2-B09154075A96}" srcOrd="10" destOrd="0" presId="urn:microsoft.com/office/officeart/2005/8/layout/default"/>
    <dgm:cxn modelId="{89C9D613-2573-0B47-AA62-B16BF33CFCE7}" type="presParOf" srcId="{1AA7089F-FFA6-3B47-945E-B78D905E2F84}" destId="{A55FDE24-C658-324D-8A32-624085022540}" srcOrd="11" destOrd="0" presId="urn:microsoft.com/office/officeart/2005/8/layout/default"/>
    <dgm:cxn modelId="{370978AE-AD13-CF4A-91AA-40DEDB8150CB}" type="presParOf" srcId="{1AA7089F-FFA6-3B47-945E-B78D905E2F84}" destId="{A6E0CEE9-FA5B-464E-971D-9CA38E50FE7E}" srcOrd="12" destOrd="0" presId="urn:microsoft.com/office/officeart/2005/8/layout/default"/>
    <dgm:cxn modelId="{B0E9ADEB-D420-9A4B-99F9-276D3B99E8A9}" type="presParOf" srcId="{1AA7089F-FFA6-3B47-945E-B78D905E2F84}" destId="{4970314C-3EA4-E042-BE65-7F216247ADBF}" srcOrd="13" destOrd="0" presId="urn:microsoft.com/office/officeart/2005/8/layout/default"/>
    <dgm:cxn modelId="{6B7CAAC8-2924-8D4E-A2C6-2551A41E443D}" type="presParOf" srcId="{1AA7089F-FFA6-3B47-945E-B78D905E2F84}" destId="{B68F9405-DF25-5B4A-9540-C871F5BD98D8}" srcOrd="14" destOrd="0" presId="urn:microsoft.com/office/officeart/2005/8/layout/default"/>
    <dgm:cxn modelId="{B0386AAD-D225-394B-A2A1-841215774A5C}" type="presParOf" srcId="{1AA7089F-FFA6-3B47-945E-B78D905E2F84}" destId="{84A1276A-A9A5-D442-A402-86FA8A2AC80E}" srcOrd="15" destOrd="0" presId="urn:microsoft.com/office/officeart/2005/8/layout/default"/>
    <dgm:cxn modelId="{3E5FFE92-DE30-9D46-AC1F-2A23FC84E4C2}" type="presParOf" srcId="{1AA7089F-FFA6-3B47-945E-B78D905E2F84}" destId="{944E446F-0A33-C94D-9F62-42AB608F1A2F}" srcOrd="16" destOrd="0" presId="urn:microsoft.com/office/officeart/2005/8/layout/default"/>
    <dgm:cxn modelId="{380D8811-8E70-924C-927A-87DD418C7F58}" type="presParOf" srcId="{1AA7089F-FFA6-3B47-945E-B78D905E2F84}" destId="{F2C6BE7B-1947-3646-906A-4AEB2CFBA4AD}" srcOrd="17" destOrd="0" presId="urn:microsoft.com/office/officeart/2005/8/layout/default"/>
    <dgm:cxn modelId="{67680DAC-09FC-5E40-93BF-9F8CC5556A32}" type="presParOf" srcId="{1AA7089F-FFA6-3B47-945E-B78D905E2F84}" destId="{00537ECB-21E2-124C-9C1A-C5F190451596}" srcOrd="18" destOrd="0" presId="urn:microsoft.com/office/officeart/2005/8/layout/default"/>
    <dgm:cxn modelId="{EF9A6FB7-CED5-5348-AAC5-3B9271A1E9AE}" type="presParOf" srcId="{1AA7089F-FFA6-3B47-945E-B78D905E2F84}" destId="{BCEEF690-798E-F84B-83FE-2ACBFD2F9F4B}" srcOrd="19" destOrd="0" presId="urn:microsoft.com/office/officeart/2005/8/layout/default"/>
    <dgm:cxn modelId="{B29BCDDA-E400-FD46-9845-A3CF73697ABE}" type="presParOf" srcId="{1AA7089F-FFA6-3B47-945E-B78D905E2F84}" destId="{D3CB9E64-FDD5-6B44-945D-DFF4CD255E04}" srcOrd="20" destOrd="0" presId="urn:microsoft.com/office/officeart/2005/8/layout/default"/>
    <dgm:cxn modelId="{B6A47285-3EE1-6D4D-908E-BBC3B2AB9636}" type="presParOf" srcId="{1AA7089F-FFA6-3B47-945E-B78D905E2F84}" destId="{2E283896-9304-7244-A108-B7834692FF71}" srcOrd="21" destOrd="0" presId="urn:microsoft.com/office/officeart/2005/8/layout/default"/>
    <dgm:cxn modelId="{B52FBDC5-93CD-8647-BA85-4D1CD3CE65ED}" type="presParOf" srcId="{1AA7089F-FFA6-3B47-945E-B78D905E2F84}" destId="{E03DCC27-42D5-824E-BF25-394BD7A8207C}" srcOrd="22" destOrd="0" presId="urn:microsoft.com/office/officeart/2005/8/layout/default"/>
    <dgm:cxn modelId="{95B38C45-49AC-E948-B1CF-DB45DE89868F}" type="presParOf" srcId="{1AA7089F-FFA6-3B47-945E-B78D905E2F84}" destId="{C1F3341A-CA9E-164A-9431-E5DE396E3AF0}" srcOrd="23" destOrd="0" presId="urn:microsoft.com/office/officeart/2005/8/layout/default"/>
    <dgm:cxn modelId="{7CFB9250-3CEB-5B4E-80D7-DE6B696CECC1}" type="presParOf" srcId="{1AA7089F-FFA6-3B47-945E-B78D905E2F84}" destId="{75497EB8-7146-1943-9F5D-3AD15114D5D8}" srcOrd="24" destOrd="0" presId="urn:microsoft.com/office/officeart/2005/8/layout/default"/>
    <dgm:cxn modelId="{702B5598-BB18-D64E-82E7-8B40CDDFC95A}" type="presParOf" srcId="{1AA7089F-FFA6-3B47-945E-B78D905E2F84}" destId="{4ED279F9-584B-114D-837D-584436A1141C}" srcOrd="25" destOrd="0" presId="urn:microsoft.com/office/officeart/2005/8/layout/default"/>
    <dgm:cxn modelId="{8C1762D4-35FC-F14A-B451-0E5BB21A2A76}" type="presParOf" srcId="{1AA7089F-FFA6-3B47-945E-B78D905E2F84}" destId="{13BFE38B-2A02-5D40-8435-AA2572CCA0EE}" srcOrd="26" destOrd="0" presId="urn:microsoft.com/office/officeart/2005/8/layout/default"/>
    <dgm:cxn modelId="{0AAF1013-69C7-2040-AA68-5FB8C60CEA1B}" type="presParOf" srcId="{1AA7089F-FFA6-3B47-945E-B78D905E2F84}" destId="{63BD3238-9BFE-5547-8F0D-87847256E231}" srcOrd="27" destOrd="0" presId="urn:microsoft.com/office/officeart/2005/8/layout/default"/>
    <dgm:cxn modelId="{F438BB4E-82AC-3D4C-B761-D37ABFE12A8D}" type="presParOf" srcId="{1AA7089F-FFA6-3B47-945E-B78D905E2F84}" destId="{20DC3AB6-36DF-214E-A2DC-6C5107816BC3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E1E0A9-2EA2-4F51-8565-1F985972EFE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F25473A-4B11-44C1-B6F6-B63D04DC1657}">
      <dgm:prSet/>
      <dgm:spPr/>
      <dgm:t>
        <a:bodyPr/>
        <a:lstStyle/>
        <a:p>
          <a:r>
            <a:rPr lang="en-US"/>
            <a:t>Communication</a:t>
          </a:r>
        </a:p>
      </dgm:t>
    </dgm:pt>
    <dgm:pt modelId="{6A476479-67CC-4FB7-8FA7-D35E6699A840}" type="parTrans" cxnId="{F7693737-D351-42F3-92CF-5B12CCB78940}">
      <dgm:prSet/>
      <dgm:spPr/>
      <dgm:t>
        <a:bodyPr/>
        <a:lstStyle/>
        <a:p>
          <a:endParaRPr lang="en-US"/>
        </a:p>
      </dgm:t>
    </dgm:pt>
    <dgm:pt modelId="{01D2FA0D-72C3-49E6-B966-F7D89761BB3A}" type="sibTrans" cxnId="{F7693737-D351-42F3-92CF-5B12CCB78940}">
      <dgm:prSet/>
      <dgm:spPr/>
      <dgm:t>
        <a:bodyPr/>
        <a:lstStyle/>
        <a:p>
          <a:endParaRPr lang="en-US"/>
        </a:p>
      </dgm:t>
    </dgm:pt>
    <dgm:pt modelId="{294FC90C-794C-4F29-ACEB-0B532C9440BD}">
      <dgm:prSet/>
      <dgm:spPr/>
      <dgm:t>
        <a:bodyPr/>
        <a:lstStyle/>
        <a:p>
          <a:r>
            <a:rPr lang="en-US"/>
            <a:t>Teamwork </a:t>
          </a:r>
        </a:p>
      </dgm:t>
    </dgm:pt>
    <dgm:pt modelId="{11CCEAA5-A056-4972-B36B-53A2144D4FA8}" type="parTrans" cxnId="{46203362-F8D1-477A-91BD-D780B74A05D3}">
      <dgm:prSet/>
      <dgm:spPr/>
      <dgm:t>
        <a:bodyPr/>
        <a:lstStyle/>
        <a:p>
          <a:endParaRPr lang="en-US"/>
        </a:p>
      </dgm:t>
    </dgm:pt>
    <dgm:pt modelId="{521C4B3E-4349-45A0-BD4A-ACA09C237BCE}" type="sibTrans" cxnId="{46203362-F8D1-477A-91BD-D780B74A05D3}">
      <dgm:prSet/>
      <dgm:spPr/>
      <dgm:t>
        <a:bodyPr/>
        <a:lstStyle/>
        <a:p>
          <a:endParaRPr lang="en-US"/>
        </a:p>
      </dgm:t>
    </dgm:pt>
    <dgm:pt modelId="{7B9316BC-8AE7-40E4-8743-A7E782FEB96E}">
      <dgm:prSet/>
      <dgm:spPr/>
      <dgm:t>
        <a:bodyPr/>
        <a:lstStyle/>
        <a:p>
          <a:r>
            <a:rPr lang="en-US"/>
            <a:t>Customer service</a:t>
          </a:r>
        </a:p>
      </dgm:t>
    </dgm:pt>
    <dgm:pt modelId="{4E49FA7C-3C7D-4EFC-984B-23F77C022E8B}" type="parTrans" cxnId="{E19AEF75-212F-4D9C-8867-D1AD8119DBB5}">
      <dgm:prSet/>
      <dgm:spPr/>
      <dgm:t>
        <a:bodyPr/>
        <a:lstStyle/>
        <a:p>
          <a:endParaRPr lang="en-US"/>
        </a:p>
      </dgm:t>
    </dgm:pt>
    <dgm:pt modelId="{298A0770-5000-4808-8648-EB7187D693C1}" type="sibTrans" cxnId="{E19AEF75-212F-4D9C-8867-D1AD8119DBB5}">
      <dgm:prSet/>
      <dgm:spPr/>
      <dgm:t>
        <a:bodyPr/>
        <a:lstStyle/>
        <a:p>
          <a:endParaRPr lang="en-US"/>
        </a:p>
      </dgm:t>
    </dgm:pt>
    <dgm:pt modelId="{3DB8728C-78AE-4CA7-BD13-DB4F86956218}">
      <dgm:prSet/>
      <dgm:spPr/>
      <dgm:t>
        <a:bodyPr/>
        <a:lstStyle/>
        <a:p>
          <a:r>
            <a:rPr lang="en-US"/>
            <a:t>Analysing </a:t>
          </a:r>
        </a:p>
      </dgm:t>
    </dgm:pt>
    <dgm:pt modelId="{88E99D55-E2CA-4098-A751-E0604B9D9C0E}" type="parTrans" cxnId="{B9FBCFA2-4CA9-421C-85A5-C418F6732C84}">
      <dgm:prSet/>
      <dgm:spPr/>
      <dgm:t>
        <a:bodyPr/>
        <a:lstStyle/>
        <a:p>
          <a:endParaRPr lang="en-US"/>
        </a:p>
      </dgm:t>
    </dgm:pt>
    <dgm:pt modelId="{2868DC54-1792-42EE-827B-52BAD6EF966F}" type="sibTrans" cxnId="{B9FBCFA2-4CA9-421C-85A5-C418F6732C84}">
      <dgm:prSet/>
      <dgm:spPr/>
      <dgm:t>
        <a:bodyPr/>
        <a:lstStyle/>
        <a:p>
          <a:endParaRPr lang="en-US"/>
        </a:p>
      </dgm:t>
    </dgm:pt>
    <dgm:pt modelId="{003F5899-26C7-4F4D-BFB7-7D2E16B43A51}">
      <dgm:prSet/>
      <dgm:spPr/>
      <dgm:t>
        <a:bodyPr/>
        <a:lstStyle/>
        <a:p>
          <a:r>
            <a:rPr lang="en-US"/>
            <a:t>Management</a:t>
          </a:r>
        </a:p>
      </dgm:t>
    </dgm:pt>
    <dgm:pt modelId="{9A432E40-BBA9-4008-8415-3320259FF3CF}" type="parTrans" cxnId="{0102EDE8-331E-4FCF-A38E-D1979185A602}">
      <dgm:prSet/>
      <dgm:spPr/>
      <dgm:t>
        <a:bodyPr/>
        <a:lstStyle/>
        <a:p>
          <a:endParaRPr lang="en-US"/>
        </a:p>
      </dgm:t>
    </dgm:pt>
    <dgm:pt modelId="{26EBDF75-32D1-4286-8C53-E746DED84399}" type="sibTrans" cxnId="{0102EDE8-331E-4FCF-A38E-D1979185A602}">
      <dgm:prSet/>
      <dgm:spPr/>
      <dgm:t>
        <a:bodyPr/>
        <a:lstStyle/>
        <a:p>
          <a:endParaRPr lang="en-US"/>
        </a:p>
      </dgm:t>
    </dgm:pt>
    <dgm:pt modelId="{DDF91D0C-760E-422F-861C-1524164EF017}">
      <dgm:prSet/>
      <dgm:spPr/>
      <dgm:t>
        <a:bodyPr/>
        <a:lstStyle/>
        <a:p>
          <a:r>
            <a:rPr lang="en-US"/>
            <a:t>Listening</a:t>
          </a:r>
        </a:p>
      </dgm:t>
    </dgm:pt>
    <dgm:pt modelId="{6D9B75C5-2DBA-420D-944A-0F929CF7AEF0}" type="parTrans" cxnId="{7E12E620-3AED-452F-9594-CDAB3521318D}">
      <dgm:prSet/>
      <dgm:spPr/>
      <dgm:t>
        <a:bodyPr/>
        <a:lstStyle/>
        <a:p>
          <a:endParaRPr lang="en-US"/>
        </a:p>
      </dgm:t>
    </dgm:pt>
    <dgm:pt modelId="{74CA2EDC-4F41-407E-8071-0424FBE24F7D}" type="sibTrans" cxnId="{7E12E620-3AED-452F-9594-CDAB3521318D}">
      <dgm:prSet/>
      <dgm:spPr/>
      <dgm:t>
        <a:bodyPr/>
        <a:lstStyle/>
        <a:p>
          <a:endParaRPr lang="en-US"/>
        </a:p>
      </dgm:t>
    </dgm:pt>
    <dgm:pt modelId="{8A11A719-E30C-4C53-B161-551E0B68394E}">
      <dgm:prSet/>
      <dgm:spPr/>
      <dgm:t>
        <a:bodyPr/>
        <a:lstStyle/>
        <a:p>
          <a:r>
            <a:rPr lang="en-US"/>
            <a:t>Problem solving </a:t>
          </a:r>
        </a:p>
      </dgm:t>
    </dgm:pt>
    <dgm:pt modelId="{57C44D27-AF76-4A46-B32E-275686B2D0DD}" type="parTrans" cxnId="{D52B5569-2F26-498E-B107-7C1849E90988}">
      <dgm:prSet/>
      <dgm:spPr/>
      <dgm:t>
        <a:bodyPr/>
        <a:lstStyle/>
        <a:p>
          <a:endParaRPr lang="en-US"/>
        </a:p>
      </dgm:t>
    </dgm:pt>
    <dgm:pt modelId="{3CCDF4F3-1615-47E0-9B4E-3DB08C334747}" type="sibTrans" cxnId="{D52B5569-2F26-498E-B107-7C1849E90988}">
      <dgm:prSet/>
      <dgm:spPr/>
      <dgm:t>
        <a:bodyPr/>
        <a:lstStyle/>
        <a:p>
          <a:endParaRPr lang="en-US"/>
        </a:p>
      </dgm:t>
    </dgm:pt>
    <dgm:pt modelId="{1D81DE6B-A3FD-4809-93E3-1927A2CA3A24}">
      <dgm:prSet/>
      <dgm:spPr/>
      <dgm:t>
        <a:bodyPr/>
        <a:lstStyle/>
        <a:p>
          <a:r>
            <a:rPr lang="en-US"/>
            <a:t>Leadership </a:t>
          </a:r>
        </a:p>
      </dgm:t>
    </dgm:pt>
    <dgm:pt modelId="{34985ACA-447B-4EDC-844B-30A34B2ADF0D}" type="parTrans" cxnId="{81DE956E-92A4-4446-8AB9-ABF950F3E376}">
      <dgm:prSet/>
      <dgm:spPr/>
      <dgm:t>
        <a:bodyPr/>
        <a:lstStyle/>
        <a:p>
          <a:endParaRPr lang="en-US"/>
        </a:p>
      </dgm:t>
    </dgm:pt>
    <dgm:pt modelId="{8D0E98A6-6A58-4C8D-939E-C2C0D0365466}" type="sibTrans" cxnId="{81DE956E-92A4-4446-8AB9-ABF950F3E376}">
      <dgm:prSet/>
      <dgm:spPr/>
      <dgm:t>
        <a:bodyPr/>
        <a:lstStyle/>
        <a:p>
          <a:endParaRPr lang="en-US"/>
        </a:p>
      </dgm:t>
    </dgm:pt>
    <dgm:pt modelId="{EBA49B66-2822-4769-AD4B-7ADBA6386D78}">
      <dgm:prSet/>
      <dgm:spPr/>
      <dgm:t>
        <a:bodyPr/>
        <a:lstStyle/>
        <a:p>
          <a:r>
            <a:rPr lang="en-US"/>
            <a:t>Organisation </a:t>
          </a:r>
        </a:p>
      </dgm:t>
    </dgm:pt>
    <dgm:pt modelId="{950D7D43-B072-4DE9-A7CE-3526EE4F9017}" type="parTrans" cxnId="{5F59D816-4205-46FD-8F50-4D3CADF55641}">
      <dgm:prSet/>
      <dgm:spPr/>
      <dgm:t>
        <a:bodyPr/>
        <a:lstStyle/>
        <a:p>
          <a:endParaRPr lang="en-US"/>
        </a:p>
      </dgm:t>
    </dgm:pt>
    <dgm:pt modelId="{54658DE2-57F4-4278-A969-A55F8581B8EF}" type="sibTrans" cxnId="{5F59D816-4205-46FD-8F50-4D3CADF55641}">
      <dgm:prSet/>
      <dgm:spPr/>
      <dgm:t>
        <a:bodyPr/>
        <a:lstStyle/>
        <a:p>
          <a:endParaRPr lang="en-US"/>
        </a:p>
      </dgm:t>
    </dgm:pt>
    <dgm:pt modelId="{446CBB2E-78DE-4727-A04A-6D49D4A2D385}">
      <dgm:prSet/>
      <dgm:spPr/>
      <dgm:t>
        <a:bodyPr/>
        <a:lstStyle/>
        <a:p>
          <a:r>
            <a:rPr lang="en-US"/>
            <a:t>Work under pressure</a:t>
          </a:r>
        </a:p>
      </dgm:t>
    </dgm:pt>
    <dgm:pt modelId="{183A8E98-234A-47FF-A346-C5383785654D}" type="parTrans" cxnId="{521202C8-26DE-4D8F-9520-CFA3451956E5}">
      <dgm:prSet/>
      <dgm:spPr/>
      <dgm:t>
        <a:bodyPr/>
        <a:lstStyle/>
        <a:p>
          <a:endParaRPr lang="en-US"/>
        </a:p>
      </dgm:t>
    </dgm:pt>
    <dgm:pt modelId="{DFB380B5-842B-4DB7-A82F-84DA7BC326AB}" type="sibTrans" cxnId="{521202C8-26DE-4D8F-9520-CFA3451956E5}">
      <dgm:prSet/>
      <dgm:spPr/>
      <dgm:t>
        <a:bodyPr/>
        <a:lstStyle/>
        <a:p>
          <a:endParaRPr lang="en-US"/>
        </a:p>
      </dgm:t>
    </dgm:pt>
    <dgm:pt modelId="{E9953023-CD49-40D8-A5DA-6A166D63625B}">
      <dgm:prSet/>
      <dgm:spPr/>
      <dgm:t>
        <a:bodyPr/>
        <a:lstStyle/>
        <a:p>
          <a:r>
            <a:rPr lang="en-US"/>
            <a:t>Enterprise</a:t>
          </a:r>
        </a:p>
      </dgm:t>
    </dgm:pt>
    <dgm:pt modelId="{16A6EC9D-5102-4A29-9446-3ABE6E723396}" type="parTrans" cxnId="{3868D809-ACE7-4CE3-B83A-42C0C73F7E26}">
      <dgm:prSet/>
      <dgm:spPr/>
      <dgm:t>
        <a:bodyPr/>
        <a:lstStyle/>
        <a:p>
          <a:endParaRPr lang="en-US"/>
        </a:p>
      </dgm:t>
    </dgm:pt>
    <dgm:pt modelId="{E193712D-D14C-4BB3-ACDE-D512E5CC1B7F}" type="sibTrans" cxnId="{3868D809-ACE7-4CE3-B83A-42C0C73F7E26}">
      <dgm:prSet/>
      <dgm:spPr/>
      <dgm:t>
        <a:bodyPr/>
        <a:lstStyle/>
        <a:p>
          <a:endParaRPr lang="en-US"/>
        </a:p>
      </dgm:t>
    </dgm:pt>
    <dgm:pt modelId="{92757574-5480-43AA-A1A7-500D4AF33F7E}">
      <dgm:prSet/>
      <dgm:spPr/>
      <dgm:t>
        <a:bodyPr/>
        <a:lstStyle/>
        <a:p>
          <a:r>
            <a:rPr lang="en-US"/>
            <a:t>IT </a:t>
          </a:r>
        </a:p>
      </dgm:t>
    </dgm:pt>
    <dgm:pt modelId="{DD328258-8D0C-486F-8FE1-4CA93F70758A}" type="parTrans" cxnId="{CA442B5A-6D63-49C3-A9FA-0972D8824D96}">
      <dgm:prSet/>
      <dgm:spPr/>
      <dgm:t>
        <a:bodyPr/>
        <a:lstStyle/>
        <a:p>
          <a:endParaRPr lang="en-US"/>
        </a:p>
      </dgm:t>
    </dgm:pt>
    <dgm:pt modelId="{6BF7753B-B7FA-4A5C-92CB-D0F5BEE04355}" type="sibTrans" cxnId="{CA442B5A-6D63-49C3-A9FA-0972D8824D96}">
      <dgm:prSet/>
      <dgm:spPr/>
      <dgm:t>
        <a:bodyPr/>
        <a:lstStyle/>
        <a:p>
          <a:endParaRPr lang="en-US"/>
        </a:p>
      </dgm:t>
    </dgm:pt>
    <dgm:pt modelId="{0E3FA71B-7264-3E47-999A-0966FA3F8C4C}" type="pres">
      <dgm:prSet presAssocID="{90E1E0A9-2EA2-4F51-8565-1F985972EFEC}" presName="diagram" presStyleCnt="0">
        <dgm:presLayoutVars>
          <dgm:dir/>
          <dgm:resizeHandles val="exact"/>
        </dgm:presLayoutVars>
      </dgm:prSet>
      <dgm:spPr/>
    </dgm:pt>
    <dgm:pt modelId="{0A97E806-B132-B040-B94E-5678400CD4CA}" type="pres">
      <dgm:prSet presAssocID="{3F25473A-4B11-44C1-B6F6-B63D04DC1657}" presName="node" presStyleLbl="node1" presStyleIdx="0" presStyleCnt="12">
        <dgm:presLayoutVars>
          <dgm:bulletEnabled val="1"/>
        </dgm:presLayoutVars>
      </dgm:prSet>
      <dgm:spPr/>
    </dgm:pt>
    <dgm:pt modelId="{6F1542F9-DC11-6C49-818A-9A42495D8D93}" type="pres">
      <dgm:prSet presAssocID="{01D2FA0D-72C3-49E6-B966-F7D89761BB3A}" presName="sibTrans" presStyleCnt="0"/>
      <dgm:spPr/>
    </dgm:pt>
    <dgm:pt modelId="{EFCD16E8-A5B7-234C-88E6-8B9B4A1B34B4}" type="pres">
      <dgm:prSet presAssocID="{294FC90C-794C-4F29-ACEB-0B532C9440BD}" presName="node" presStyleLbl="node1" presStyleIdx="1" presStyleCnt="12">
        <dgm:presLayoutVars>
          <dgm:bulletEnabled val="1"/>
        </dgm:presLayoutVars>
      </dgm:prSet>
      <dgm:spPr/>
    </dgm:pt>
    <dgm:pt modelId="{D7EA6A2B-8CA0-8E46-BC8F-3A42B92D5EE7}" type="pres">
      <dgm:prSet presAssocID="{521C4B3E-4349-45A0-BD4A-ACA09C237BCE}" presName="sibTrans" presStyleCnt="0"/>
      <dgm:spPr/>
    </dgm:pt>
    <dgm:pt modelId="{02DF9198-C1A4-C849-AC1D-671E7A44E365}" type="pres">
      <dgm:prSet presAssocID="{7B9316BC-8AE7-40E4-8743-A7E782FEB96E}" presName="node" presStyleLbl="node1" presStyleIdx="2" presStyleCnt="12">
        <dgm:presLayoutVars>
          <dgm:bulletEnabled val="1"/>
        </dgm:presLayoutVars>
      </dgm:prSet>
      <dgm:spPr/>
    </dgm:pt>
    <dgm:pt modelId="{83CEEBCA-FAAB-4749-B187-D10D2F2B7600}" type="pres">
      <dgm:prSet presAssocID="{298A0770-5000-4808-8648-EB7187D693C1}" presName="sibTrans" presStyleCnt="0"/>
      <dgm:spPr/>
    </dgm:pt>
    <dgm:pt modelId="{199D6FD8-33AF-4346-A556-C0F66B325665}" type="pres">
      <dgm:prSet presAssocID="{3DB8728C-78AE-4CA7-BD13-DB4F86956218}" presName="node" presStyleLbl="node1" presStyleIdx="3" presStyleCnt="12">
        <dgm:presLayoutVars>
          <dgm:bulletEnabled val="1"/>
        </dgm:presLayoutVars>
      </dgm:prSet>
      <dgm:spPr/>
    </dgm:pt>
    <dgm:pt modelId="{6B0E1A86-F934-4842-9E3B-F1DB4E45D568}" type="pres">
      <dgm:prSet presAssocID="{2868DC54-1792-42EE-827B-52BAD6EF966F}" presName="sibTrans" presStyleCnt="0"/>
      <dgm:spPr/>
    </dgm:pt>
    <dgm:pt modelId="{A8219137-BD81-8344-8F13-4C9A227B6495}" type="pres">
      <dgm:prSet presAssocID="{003F5899-26C7-4F4D-BFB7-7D2E16B43A51}" presName="node" presStyleLbl="node1" presStyleIdx="4" presStyleCnt="12">
        <dgm:presLayoutVars>
          <dgm:bulletEnabled val="1"/>
        </dgm:presLayoutVars>
      </dgm:prSet>
      <dgm:spPr/>
    </dgm:pt>
    <dgm:pt modelId="{814B22C6-327C-6E48-BE02-FD0151B2B907}" type="pres">
      <dgm:prSet presAssocID="{26EBDF75-32D1-4286-8C53-E746DED84399}" presName="sibTrans" presStyleCnt="0"/>
      <dgm:spPr/>
    </dgm:pt>
    <dgm:pt modelId="{B1FE12D9-8E3D-174A-9346-AC7C3C5D635B}" type="pres">
      <dgm:prSet presAssocID="{DDF91D0C-760E-422F-861C-1524164EF017}" presName="node" presStyleLbl="node1" presStyleIdx="5" presStyleCnt="12">
        <dgm:presLayoutVars>
          <dgm:bulletEnabled val="1"/>
        </dgm:presLayoutVars>
      </dgm:prSet>
      <dgm:spPr/>
    </dgm:pt>
    <dgm:pt modelId="{1BDDF4B2-26EC-A34A-81C6-D28F40610191}" type="pres">
      <dgm:prSet presAssocID="{74CA2EDC-4F41-407E-8071-0424FBE24F7D}" presName="sibTrans" presStyleCnt="0"/>
      <dgm:spPr/>
    </dgm:pt>
    <dgm:pt modelId="{3B462578-B492-D741-969E-F35D5A5A8F8B}" type="pres">
      <dgm:prSet presAssocID="{8A11A719-E30C-4C53-B161-551E0B68394E}" presName="node" presStyleLbl="node1" presStyleIdx="6" presStyleCnt="12">
        <dgm:presLayoutVars>
          <dgm:bulletEnabled val="1"/>
        </dgm:presLayoutVars>
      </dgm:prSet>
      <dgm:spPr/>
    </dgm:pt>
    <dgm:pt modelId="{635C2EEA-12F7-864F-A66B-46365AA6657B}" type="pres">
      <dgm:prSet presAssocID="{3CCDF4F3-1615-47E0-9B4E-3DB08C334747}" presName="sibTrans" presStyleCnt="0"/>
      <dgm:spPr/>
    </dgm:pt>
    <dgm:pt modelId="{4C181D63-BF78-CA46-BB8A-9A7824797ACC}" type="pres">
      <dgm:prSet presAssocID="{1D81DE6B-A3FD-4809-93E3-1927A2CA3A24}" presName="node" presStyleLbl="node1" presStyleIdx="7" presStyleCnt="12">
        <dgm:presLayoutVars>
          <dgm:bulletEnabled val="1"/>
        </dgm:presLayoutVars>
      </dgm:prSet>
      <dgm:spPr/>
    </dgm:pt>
    <dgm:pt modelId="{5C27399F-6BDA-AB47-932B-A3FF4107A1CA}" type="pres">
      <dgm:prSet presAssocID="{8D0E98A6-6A58-4C8D-939E-C2C0D0365466}" presName="sibTrans" presStyleCnt="0"/>
      <dgm:spPr/>
    </dgm:pt>
    <dgm:pt modelId="{CFC59B83-CF7F-BB40-8ADB-C78A7593AC1D}" type="pres">
      <dgm:prSet presAssocID="{EBA49B66-2822-4769-AD4B-7ADBA6386D78}" presName="node" presStyleLbl="node1" presStyleIdx="8" presStyleCnt="12">
        <dgm:presLayoutVars>
          <dgm:bulletEnabled val="1"/>
        </dgm:presLayoutVars>
      </dgm:prSet>
      <dgm:spPr/>
    </dgm:pt>
    <dgm:pt modelId="{4ACAD204-0E23-D24D-8BBD-E545AE060CDA}" type="pres">
      <dgm:prSet presAssocID="{54658DE2-57F4-4278-A969-A55F8581B8EF}" presName="sibTrans" presStyleCnt="0"/>
      <dgm:spPr/>
    </dgm:pt>
    <dgm:pt modelId="{FAB2B809-D822-1146-9EB6-DE18E1D9472F}" type="pres">
      <dgm:prSet presAssocID="{446CBB2E-78DE-4727-A04A-6D49D4A2D385}" presName="node" presStyleLbl="node1" presStyleIdx="9" presStyleCnt="12">
        <dgm:presLayoutVars>
          <dgm:bulletEnabled val="1"/>
        </dgm:presLayoutVars>
      </dgm:prSet>
      <dgm:spPr/>
    </dgm:pt>
    <dgm:pt modelId="{C8EDEEAB-338A-2547-9F59-9FB4E8B99234}" type="pres">
      <dgm:prSet presAssocID="{DFB380B5-842B-4DB7-A82F-84DA7BC326AB}" presName="sibTrans" presStyleCnt="0"/>
      <dgm:spPr/>
    </dgm:pt>
    <dgm:pt modelId="{B107CD63-6310-9F4A-94E4-C6D3163B34A0}" type="pres">
      <dgm:prSet presAssocID="{E9953023-CD49-40D8-A5DA-6A166D63625B}" presName="node" presStyleLbl="node1" presStyleIdx="10" presStyleCnt="12">
        <dgm:presLayoutVars>
          <dgm:bulletEnabled val="1"/>
        </dgm:presLayoutVars>
      </dgm:prSet>
      <dgm:spPr/>
    </dgm:pt>
    <dgm:pt modelId="{5C643202-BC69-594C-84F2-7F108C45BFFA}" type="pres">
      <dgm:prSet presAssocID="{E193712D-D14C-4BB3-ACDE-D512E5CC1B7F}" presName="sibTrans" presStyleCnt="0"/>
      <dgm:spPr/>
    </dgm:pt>
    <dgm:pt modelId="{2AE272D1-FA01-E040-B99F-885162C5F8B4}" type="pres">
      <dgm:prSet presAssocID="{92757574-5480-43AA-A1A7-500D4AF33F7E}" presName="node" presStyleLbl="node1" presStyleIdx="11" presStyleCnt="12">
        <dgm:presLayoutVars>
          <dgm:bulletEnabled val="1"/>
        </dgm:presLayoutVars>
      </dgm:prSet>
      <dgm:spPr/>
    </dgm:pt>
  </dgm:ptLst>
  <dgm:cxnLst>
    <dgm:cxn modelId="{3868D809-ACE7-4CE3-B83A-42C0C73F7E26}" srcId="{90E1E0A9-2EA2-4F51-8565-1F985972EFEC}" destId="{E9953023-CD49-40D8-A5DA-6A166D63625B}" srcOrd="10" destOrd="0" parTransId="{16A6EC9D-5102-4A29-9446-3ABE6E723396}" sibTransId="{E193712D-D14C-4BB3-ACDE-D512E5CC1B7F}"/>
    <dgm:cxn modelId="{5F59D816-4205-46FD-8F50-4D3CADF55641}" srcId="{90E1E0A9-2EA2-4F51-8565-1F985972EFEC}" destId="{EBA49B66-2822-4769-AD4B-7ADBA6386D78}" srcOrd="8" destOrd="0" parTransId="{950D7D43-B072-4DE9-A7CE-3526EE4F9017}" sibTransId="{54658DE2-57F4-4278-A969-A55F8581B8EF}"/>
    <dgm:cxn modelId="{968C6B20-1775-1340-B20B-B0CA7016F748}" type="presOf" srcId="{7B9316BC-8AE7-40E4-8743-A7E782FEB96E}" destId="{02DF9198-C1A4-C849-AC1D-671E7A44E365}" srcOrd="0" destOrd="0" presId="urn:microsoft.com/office/officeart/2005/8/layout/default"/>
    <dgm:cxn modelId="{7E12E620-3AED-452F-9594-CDAB3521318D}" srcId="{90E1E0A9-2EA2-4F51-8565-1F985972EFEC}" destId="{DDF91D0C-760E-422F-861C-1524164EF017}" srcOrd="5" destOrd="0" parTransId="{6D9B75C5-2DBA-420D-944A-0F929CF7AEF0}" sibTransId="{74CA2EDC-4F41-407E-8071-0424FBE24F7D}"/>
    <dgm:cxn modelId="{F7693737-D351-42F3-92CF-5B12CCB78940}" srcId="{90E1E0A9-2EA2-4F51-8565-1F985972EFEC}" destId="{3F25473A-4B11-44C1-B6F6-B63D04DC1657}" srcOrd="0" destOrd="0" parTransId="{6A476479-67CC-4FB7-8FA7-D35E6699A840}" sibTransId="{01D2FA0D-72C3-49E6-B966-F7D89761BB3A}"/>
    <dgm:cxn modelId="{C82DCC55-0B51-B340-9192-06855E57FCF1}" type="presOf" srcId="{446CBB2E-78DE-4727-A04A-6D49D4A2D385}" destId="{FAB2B809-D822-1146-9EB6-DE18E1D9472F}" srcOrd="0" destOrd="0" presId="urn:microsoft.com/office/officeart/2005/8/layout/default"/>
    <dgm:cxn modelId="{CA442B5A-6D63-49C3-A9FA-0972D8824D96}" srcId="{90E1E0A9-2EA2-4F51-8565-1F985972EFEC}" destId="{92757574-5480-43AA-A1A7-500D4AF33F7E}" srcOrd="11" destOrd="0" parTransId="{DD328258-8D0C-486F-8FE1-4CA93F70758A}" sibTransId="{6BF7753B-B7FA-4A5C-92CB-D0F5BEE04355}"/>
    <dgm:cxn modelId="{999C835E-9D71-5048-981D-0ADB8F41A98D}" type="presOf" srcId="{3F25473A-4B11-44C1-B6F6-B63D04DC1657}" destId="{0A97E806-B132-B040-B94E-5678400CD4CA}" srcOrd="0" destOrd="0" presId="urn:microsoft.com/office/officeart/2005/8/layout/default"/>
    <dgm:cxn modelId="{46203362-F8D1-477A-91BD-D780B74A05D3}" srcId="{90E1E0A9-2EA2-4F51-8565-1F985972EFEC}" destId="{294FC90C-794C-4F29-ACEB-0B532C9440BD}" srcOrd="1" destOrd="0" parTransId="{11CCEAA5-A056-4972-B36B-53A2144D4FA8}" sibTransId="{521C4B3E-4349-45A0-BD4A-ACA09C237BCE}"/>
    <dgm:cxn modelId="{8EBF3962-D690-E447-B9CC-5E4C2E7A3B93}" type="presOf" srcId="{92757574-5480-43AA-A1A7-500D4AF33F7E}" destId="{2AE272D1-FA01-E040-B99F-885162C5F8B4}" srcOrd="0" destOrd="0" presId="urn:microsoft.com/office/officeart/2005/8/layout/default"/>
    <dgm:cxn modelId="{D52B5569-2F26-498E-B107-7C1849E90988}" srcId="{90E1E0A9-2EA2-4F51-8565-1F985972EFEC}" destId="{8A11A719-E30C-4C53-B161-551E0B68394E}" srcOrd="6" destOrd="0" parTransId="{57C44D27-AF76-4A46-B32E-275686B2D0DD}" sibTransId="{3CCDF4F3-1615-47E0-9B4E-3DB08C334747}"/>
    <dgm:cxn modelId="{81DE956E-92A4-4446-8AB9-ABF950F3E376}" srcId="{90E1E0A9-2EA2-4F51-8565-1F985972EFEC}" destId="{1D81DE6B-A3FD-4809-93E3-1927A2CA3A24}" srcOrd="7" destOrd="0" parTransId="{34985ACA-447B-4EDC-844B-30A34B2ADF0D}" sibTransId="{8D0E98A6-6A58-4C8D-939E-C2C0D0365466}"/>
    <dgm:cxn modelId="{A5C79470-DC64-6248-BA3F-2734D80247AC}" type="presOf" srcId="{E9953023-CD49-40D8-A5DA-6A166D63625B}" destId="{B107CD63-6310-9F4A-94E4-C6D3163B34A0}" srcOrd="0" destOrd="0" presId="urn:microsoft.com/office/officeart/2005/8/layout/default"/>
    <dgm:cxn modelId="{E19AEF75-212F-4D9C-8867-D1AD8119DBB5}" srcId="{90E1E0A9-2EA2-4F51-8565-1F985972EFEC}" destId="{7B9316BC-8AE7-40E4-8743-A7E782FEB96E}" srcOrd="2" destOrd="0" parTransId="{4E49FA7C-3C7D-4EFC-984B-23F77C022E8B}" sibTransId="{298A0770-5000-4808-8648-EB7187D693C1}"/>
    <dgm:cxn modelId="{15342F84-C224-6446-B6D4-83D5A5A9001E}" type="presOf" srcId="{003F5899-26C7-4F4D-BFB7-7D2E16B43A51}" destId="{A8219137-BD81-8344-8F13-4C9A227B6495}" srcOrd="0" destOrd="0" presId="urn:microsoft.com/office/officeart/2005/8/layout/default"/>
    <dgm:cxn modelId="{589AF48D-23EE-4F4C-BA00-BA5CC361AE29}" type="presOf" srcId="{1D81DE6B-A3FD-4809-93E3-1927A2CA3A24}" destId="{4C181D63-BF78-CA46-BB8A-9A7824797ACC}" srcOrd="0" destOrd="0" presId="urn:microsoft.com/office/officeart/2005/8/layout/default"/>
    <dgm:cxn modelId="{08B5CD94-5B39-D74C-B7AE-4FEA3E3D06E8}" type="presOf" srcId="{EBA49B66-2822-4769-AD4B-7ADBA6386D78}" destId="{CFC59B83-CF7F-BB40-8ADB-C78A7593AC1D}" srcOrd="0" destOrd="0" presId="urn:microsoft.com/office/officeart/2005/8/layout/default"/>
    <dgm:cxn modelId="{B9FBCFA2-4CA9-421C-85A5-C418F6732C84}" srcId="{90E1E0A9-2EA2-4F51-8565-1F985972EFEC}" destId="{3DB8728C-78AE-4CA7-BD13-DB4F86956218}" srcOrd="3" destOrd="0" parTransId="{88E99D55-E2CA-4098-A751-E0604B9D9C0E}" sibTransId="{2868DC54-1792-42EE-827B-52BAD6EF966F}"/>
    <dgm:cxn modelId="{78B92DAD-E18B-644E-96E5-89971FA72FB0}" type="presOf" srcId="{294FC90C-794C-4F29-ACEB-0B532C9440BD}" destId="{EFCD16E8-A5B7-234C-88E6-8B9B4A1B34B4}" srcOrd="0" destOrd="0" presId="urn:microsoft.com/office/officeart/2005/8/layout/default"/>
    <dgm:cxn modelId="{48647AB5-EAB2-8541-B9C0-9B853F134C6C}" type="presOf" srcId="{90E1E0A9-2EA2-4F51-8565-1F985972EFEC}" destId="{0E3FA71B-7264-3E47-999A-0966FA3F8C4C}" srcOrd="0" destOrd="0" presId="urn:microsoft.com/office/officeart/2005/8/layout/default"/>
    <dgm:cxn modelId="{365D30BB-8AD1-C04B-8B2F-5C5275509534}" type="presOf" srcId="{DDF91D0C-760E-422F-861C-1524164EF017}" destId="{B1FE12D9-8E3D-174A-9346-AC7C3C5D635B}" srcOrd="0" destOrd="0" presId="urn:microsoft.com/office/officeart/2005/8/layout/default"/>
    <dgm:cxn modelId="{70E5FBC3-3E73-6949-98B9-A1029BB48E34}" type="presOf" srcId="{3DB8728C-78AE-4CA7-BD13-DB4F86956218}" destId="{199D6FD8-33AF-4346-A556-C0F66B325665}" srcOrd="0" destOrd="0" presId="urn:microsoft.com/office/officeart/2005/8/layout/default"/>
    <dgm:cxn modelId="{521202C8-26DE-4D8F-9520-CFA3451956E5}" srcId="{90E1E0A9-2EA2-4F51-8565-1F985972EFEC}" destId="{446CBB2E-78DE-4727-A04A-6D49D4A2D385}" srcOrd="9" destOrd="0" parTransId="{183A8E98-234A-47FF-A346-C5383785654D}" sibTransId="{DFB380B5-842B-4DB7-A82F-84DA7BC326AB}"/>
    <dgm:cxn modelId="{5454B2CA-2968-F94E-885E-AFDEFD7AE84F}" type="presOf" srcId="{8A11A719-E30C-4C53-B161-551E0B68394E}" destId="{3B462578-B492-D741-969E-F35D5A5A8F8B}" srcOrd="0" destOrd="0" presId="urn:microsoft.com/office/officeart/2005/8/layout/default"/>
    <dgm:cxn modelId="{0102EDE8-331E-4FCF-A38E-D1979185A602}" srcId="{90E1E0A9-2EA2-4F51-8565-1F985972EFEC}" destId="{003F5899-26C7-4F4D-BFB7-7D2E16B43A51}" srcOrd="4" destOrd="0" parTransId="{9A432E40-BBA9-4008-8415-3320259FF3CF}" sibTransId="{26EBDF75-32D1-4286-8C53-E746DED84399}"/>
    <dgm:cxn modelId="{768EA71D-2684-784F-848F-2366D7D0EF4B}" type="presParOf" srcId="{0E3FA71B-7264-3E47-999A-0966FA3F8C4C}" destId="{0A97E806-B132-B040-B94E-5678400CD4CA}" srcOrd="0" destOrd="0" presId="urn:microsoft.com/office/officeart/2005/8/layout/default"/>
    <dgm:cxn modelId="{DF718CF8-D666-CB42-9F56-8969F7FBBD27}" type="presParOf" srcId="{0E3FA71B-7264-3E47-999A-0966FA3F8C4C}" destId="{6F1542F9-DC11-6C49-818A-9A42495D8D93}" srcOrd="1" destOrd="0" presId="urn:microsoft.com/office/officeart/2005/8/layout/default"/>
    <dgm:cxn modelId="{C83EC3C0-DAD2-5743-BEBB-59E771608F33}" type="presParOf" srcId="{0E3FA71B-7264-3E47-999A-0966FA3F8C4C}" destId="{EFCD16E8-A5B7-234C-88E6-8B9B4A1B34B4}" srcOrd="2" destOrd="0" presId="urn:microsoft.com/office/officeart/2005/8/layout/default"/>
    <dgm:cxn modelId="{27F4CD08-76B1-F944-883C-6EBD2C14479E}" type="presParOf" srcId="{0E3FA71B-7264-3E47-999A-0966FA3F8C4C}" destId="{D7EA6A2B-8CA0-8E46-BC8F-3A42B92D5EE7}" srcOrd="3" destOrd="0" presId="urn:microsoft.com/office/officeart/2005/8/layout/default"/>
    <dgm:cxn modelId="{7C44C129-283D-2146-801A-A61FE345BE87}" type="presParOf" srcId="{0E3FA71B-7264-3E47-999A-0966FA3F8C4C}" destId="{02DF9198-C1A4-C849-AC1D-671E7A44E365}" srcOrd="4" destOrd="0" presId="urn:microsoft.com/office/officeart/2005/8/layout/default"/>
    <dgm:cxn modelId="{BFC84C4F-0BCA-4540-97A0-90DDA0D20768}" type="presParOf" srcId="{0E3FA71B-7264-3E47-999A-0966FA3F8C4C}" destId="{83CEEBCA-FAAB-4749-B187-D10D2F2B7600}" srcOrd="5" destOrd="0" presId="urn:microsoft.com/office/officeart/2005/8/layout/default"/>
    <dgm:cxn modelId="{E6CB52BF-21E6-4B47-A8F6-5AFFE40DCE91}" type="presParOf" srcId="{0E3FA71B-7264-3E47-999A-0966FA3F8C4C}" destId="{199D6FD8-33AF-4346-A556-C0F66B325665}" srcOrd="6" destOrd="0" presId="urn:microsoft.com/office/officeart/2005/8/layout/default"/>
    <dgm:cxn modelId="{505737DF-3BE7-354E-B550-16D7C372AF5F}" type="presParOf" srcId="{0E3FA71B-7264-3E47-999A-0966FA3F8C4C}" destId="{6B0E1A86-F934-4842-9E3B-F1DB4E45D568}" srcOrd="7" destOrd="0" presId="urn:microsoft.com/office/officeart/2005/8/layout/default"/>
    <dgm:cxn modelId="{31073D00-FBD4-074E-BDD4-5198E0ACF697}" type="presParOf" srcId="{0E3FA71B-7264-3E47-999A-0966FA3F8C4C}" destId="{A8219137-BD81-8344-8F13-4C9A227B6495}" srcOrd="8" destOrd="0" presId="urn:microsoft.com/office/officeart/2005/8/layout/default"/>
    <dgm:cxn modelId="{2AAB9306-8D23-B240-BE96-60A12136F7B5}" type="presParOf" srcId="{0E3FA71B-7264-3E47-999A-0966FA3F8C4C}" destId="{814B22C6-327C-6E48-BE02-FD0151B2B907}" srcOrd="9" destOrd="0" presId="urn:microsoft.com/office/officeart/2005/8/layout/default"/>
    <dgm:cxn modelId="{56DC4BDD-3127-364A-B23C-6B7770B943A1}" type="presParOf" srcId="{0E3FA71B-7264-3E47-999A-0966FA3F8C4C}" destId="{B1FE12D9-8E3D-174A-9346-AC7C3C5D635B}" srcOrd="10" destOrd="0" presId="urn:microsoft.com/office/officeart/2005/8/layout/default"/>
    <dgm:cxn modelId="{40F2C23C-73F1-8B40-AA6A-20874692D838}" type="presParOf" srcId="{0E3FA71B-7264-3E47-999A-0966FA3F8C4C}" destId="{1BDDF4B2-26EC-A34A-81C6-D28F40610191}" srcOrd="11" destOrd="0" presId="urn:microsoft.com/office/officeart/2005/8/layout/default"/>
    <dgm:cxn modelId="{AF4EE79B-27D2-3F40-8215-721562125EEB}" type="presParOf" srcId="{0E3FA71B-7264-3E47-999A-0966FA3F8C4C}" destId="{3B462578-B492-D741-969E-F35D5A5A8F8B}" srcOrd="12" destOrd="0" presId="urn:microsoft.com/office/officeart/2005/8/layout/default"/>
    <dgm:cxn modelId="{6D75C88B-FC0B-5C47-A41A-6BD3D3D8E43C}" type="presParOf" srcId="{0E3FA71B-7264-3E47-999A-0966FA3F8C4C}" destId="{635C2EEA-12F7-864F-A66B-46365AA6657B}" srcOrd="13" destOrd="0" presId="urn:microsoft.com/office/officeart/2005/8/layout/default"/>
    <dgm:cxn modelId="{E20998D4-01F8-2141-9908-217DD50BC3AD}" type="presParOf" srcId="{0E3FA71B-7264-3E47-999A-0966FA3F8C4C}" destId="{4C181D63-BF78-CA46-BB8A-9A7824797ACC}" srcOrd="14" destOrd="0" presId="urn:microsoft.com/office/officeart/2005/8/layout/default"/>
    <dgm:cxn modelId="{9F5DCA12-9B6D-3740-90E9-334DA0F8BE06}" type="presParOf" srcId="{0E3FA71B-7264-3E47-999A-0966FA3F8C4C}" destId="{5C27399F-6BDA-AB47-932B-A3FF4107A1CA}" srcOrd="15" destOrd="0" presId="urn:microsoft.com/office/officeart/2005/8/layout/default"/>
    <dgm:cxn modelId="{FA765287-B89A-7A4F-B84F-D8F6D9CB3E86}" type="presParOf" srcId="{0E3FA71B-7264-3E47-999A-0966FA3F8C4C}" destId="{CFC59B83-CF7F-BB40-8ADB-C78A7593AC1D}" srcOrd="16" destOrd="0" presId="urn:microsoft.com/office/officeart/2005/8/layout/default"/>
    <dgm:cxn modelId="{D465DA14-BC38-4645-8246-40238EF4B5C1}" type="presParOf" srcId="{0E3FA71B-7264-3E47-999A-0966FA3F8C4C}" destId="{4ACAD204-0E23-D24D-8BBD-E545AE060CDA}" srcOrd="17" destOrd="0" presId="urn:microsoft.com/office/officeart/2005/8/layout/default"/>
    <dgm:cxn modelId="{CD12AD21-4066-F84D-8991-1690403B7497}" type="presParOf" srcId="{0E3FA71B-7264-3E47-999A-0966FA3F8C4C}" destId="{FAB2B809-D822-1146-9EB6-DE18E1D9472F}" srcOrd="18" destOrd="0" presId="urn:microsoft.com/office/officeart/2005/8/layout/default"/>
    <dgm:cxn modelId="{C940B9C8-FEE1-6A4E-8008-7DD154DBBCA5}" type="presParOf" srcId="{0E3FA71B-7264-3E47-999A-0966FA3F8C4C}" destId="{C8EDEEAB-338A-2547-9F59-9FB4E8B99234}" srcOrd="19" destOrd="0" presId="urn:microsoft.com/office/officeart/2005/8/layout/default"/>
    <dgm:cxn modelId="{E53F48EF-239A-054B-A17F-5054EFCACF57}" type="presParOf" srcId="{0E3FA71B-7264-3E47-999A-0966FA3F8C4C}" destId="{B107CD63-6310-9F4A-94E4-C6D3163B34A0}" srcOrd="20" destOrd="0" presId="urn:microsoft.com/office/officeart/2005/8/layout/default"/>
    <dgm:cxn modelId="{FCB2C406-3184-2C41-83DC-8EBEA339D385}" type="presParOf" srcId="{0E3FA71B-7264-3E47-999A-0966FA3F8C4C}" destId="{5C643202-BC69-594C-84F2-7F108C45BFFA}" srcOrd="21" destOrd="0" presId="urn:microsoft.com/office/officeart/2005/8/layout/default"/>
    <dgm:cxn modelId="{6BE9E041-1DA4-5C41-8FD4-506B5EEF8E2C}" type="presParOf" srcId="{0E3FA71B-7264-3E47-999A-0966FA3F8C4C}" destId="{2AE272D1-FA01-E040-B99F-885162C5F8B4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D45C5-BD5F-F14A-95F6-D3E974A69D6A}">
      <dsp:nvSpPr>
        <dsp:cNvPr id="0" name=""/>
        <dsp:cNvSpPr/>
      </dsp:nvSpPr>
      <dsp:spPr>
        <a:xfrm>
          <a:off x="3594" y="229666"/>
          <a:ext cx="1946002" cy="11676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Cabin Crew</a:t>
          </a:r>
        </a:p>
      </dsp:txBody>
      <dsp:txXfrm>
        <a:off x="3594" y="229666"/>
        <a:ext cx="1946002" cy="1167601"/>
      </dsp:txXfrm>
    </dsp:sp>
    <dsp:sp modelId="{FD77F4DF-B17C-2C4E-B56F-014C6D47A313}">
      <dsp:nvSpPr>
        <dsp:cNvPr id="0" name=""/>
        <dsp:cNvSpPr/>
      </dsp:nvSpPr>
      <dsp:spPr>
        <a:xfrm>
          <a:off x="2144196" y="229666"/>
          <a:ext cx="1946002" cy="11676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Resort Representative</a:t>
          </a:r>
        </a:p>
      </dsp:txBody>
      <dsp:txXfrm>
        <a:off x="2144196" y="229666"/>
        <a:ext cx="1946002" cy="1167601"/>
      </dsp:txXfrm>
    </dsp:sp>
    <dsp:sp modelId="{388937A3-DD80-694D-91CC-31FB141AAA9B}">
      <dsp:nvSpPr>
        <dsp:cNvPr id="0" name=""/>
        <dsp:cNvSpPr/>
      </dsp:nvSpPr>
      <dsp:spPr>
        <a:xfrm>
          <a:off x="4284798" y="229666"/>
          <a:ext cx="1946002" cy="11676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Hotel manager</a:t>
          </a:r>
        </a:p>
      </dsp:txBody>
      <dsp:txXfrm>
        <a:off x="4284798" y="229666"/>
        <a:ext cx="1946002" cy="1167601"/>
      </dsp:txXfrm>
    </dsp:sp>
    <dsp:sp modelId="{B0B84808-7B9C-6649-93FE-DD9049771831}">
      <dsp:nvSpPr>
        <dsp:cNvPr id="0" name=""/>
        <dsp:cNvSpPr/>
      </dsp:nvSpPr>
      <dsp:spPr>
        <a:xfrm>
          <a:off x="6425401" y="229666"/>
          <a:ext cx="1946002" cy="11676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Customer service representative </a:t>
          </a:r>
        </a:p>
      </dsp:txBody>
      <dsp:txXfrm>
        <a:off x="6425401" y="229666"/>
        <a:ext cx="1946002" cy="1167601"/>
      </dsp:txXfrm>
    </dsp:sp>
    <dsp:sp modelId="{62D768D7-0BE1-0D4C-907F-99B1E6CC739D}">
      <dsp:nvSpPr>
        <dsp:cNvPr id="0" name=""/>
        <dsp:cNvSpPr/>
      </dsp:nvSpPr>
      <dsp:spPr>
        <a:xfrm>
          <a:off x="8566003" y="229666"/>
          <a:ext cx="1946002" cy="11676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Children’s entertainer </a:t>
          </a:r>
        </a:p>
      </dsp:txBody>
      <dsp:txXfrm>
        <a:off x="8566003" y="229666"/>
        <a:ext cx="1946002" cy="1167601"/>
      </dsp:txXfrm>
    </dsp:sp>
    <dsp:sp modelId="{D52AF57B-7687-6249-96D2-B09154075A96}">
      <dsp:nvSpPr>
        <dsp:cNvPr id="0" name=""/>
        <dsp:cNvSpPr/>
      </dsp:nvSpPr>
      <dsp:spPr>
        <a:xfrm>
          <a:off x="3594" y="1591868"/>
          <a:ext cx="1946002" cy="11676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Cruise ship worker </a:t>
          </a:r>
        </a:p>
      </dsp:txBody>
      <dsp:txXfrm>
        <a:off x="3594" y="1591868"/>
        <a:ext cx="1946002" cy="1167601"/>
      </dsp:txXfrm>
    </dsp:sp>
    <dsp:sp modelId="{A6E0CEE9-FA5B-464E-971D-9CA38E50FE7E}">
      <dsp:nvSpPr>
        <dsp:cNvPr id="0" name=""/>
        <dsp:cNvSpPr/>
      </dsp:nvSpPr>
      <dsp:spPr>
        <a:xfrm>
          <a:off x="2144196" y="1591868"/>
          <a:ext cx="1946002" cy="11676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Travel agent </a:t>
          </a:r>
        </a:p>
      </dsp:txBody>
      <dsp:txXfrm>
        <a:off x="2144196" y="1591868"/>
        <a:ext cx="1946002" cy="1167601"/>
      </dsp:txXfrm>
    </dsp:sp>
    <dsp:sp modelId="{B68F9405-DF25-5B4A-9540-C871F5BD98D8}">
      <dsp:nvSpPr>
        <dsp:cNvPr id="0" name=""/>
        <dsp:cNvSpPr/>
      </dsp:nvSpPr>
      <dsp:spPr>
        <a:xfrm>
          <a:off x="4284798" y="1591868"/>
          <a:ext cx="1946002" cy="11676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Tour guide</a:t>
          </a:r>
        </a:p>
      </dsp:txBody>
      <dsp:txXfrm>
        <a:off x="4284798" y="1591868"/>
        <a:ext cx="1946002" cy="1167601"/>
      </dsp:txXfrm>
    </dsp:sp>
    <dsp:sp modelId="{944E446F-0A33-C94D-9F62-42AB608F1A2F}">
      <dsp:nvSpPr>
        <dsp:cNvPr id="0" name=""/>
        <dsp:cNvSpPr/>
      </dsp:nvSpPr>
      <dsp:spPr>
        <a:xfrm>
          <a:off x="6425401" y="1591868"/>
          <a:ext cx="1946002" cy="11676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Safari park ranger </a:t>
          </a:r>
        </a:p>
      </dsp:txBody>
      <dsp:txXfrm>
        <a:off x="6425401" y="1591868"/>
        <a:ext cx="1946002" cy="1167601"/>
      </dsp:txXfrm>
    </dsp:sp>
    <dsp:sp modelId="{00537ECB-21E2-124C-9C1A-C5F190451596}">
      <dsp:nvSpPr>
        <dsp:cNvPr id="0" name=""/>
        <dsp:cNvSpPr/>
      </dsp:nvSpPr>
      <dsp:spPr>
        <a:xfrm>
          <a:off x="8566003" y="1591868"/>
          <a:ext cx="1946002" cy="11676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Travel blogger </a:t>
          </a:r>
        </a:p>
      </dsp:txBody>
      <dsp:txXfrm>
        <a:off x="8566003" y="1591868"/>
        <a:ext cx="1946002" cy="1167601"/>
      </dsp:txXfrm>
    </dsp:sp>
    <dsp:sp modelId="{D3CB9E64-FDD5-6B44-945D-DFF4CD255E04}">
      <dsp:nvSpPr>
        <dsp:cNvPr id="0" name=""/>
        <dsp:cNvSpPr/>
      </dsp:nvSpPr>
      <dsp:spPr>
        <a:xfrm>
          <a:off x="3594" y="2954069"/>
          <a:ext cx="1946002" cy="11676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YouTube video producer</a:t>
          </a:r>
        </a:p>
      </dsp:txBody>
      <dsp:txXfrm>
        <a:off x="3594" y="2954069"/>
        <a:ext cx="1946002" cy="1167601"/>
      </dsp:txXfrm>
    </dsp:sp>
    <dsp:sp modelId="{E03DCC27-42D5-824E-BF25-394BD7A8207C}">
      <dsp:nvSpPr>
        <dsp:cNvPr id="0" name=""/>
        <dsp:cNvSpPr/>
      </dsp:nvSpPr>
      <dsp:spPr>
        <a:xfrm>
          <a:off x="2144196" y="2954069"/>
          <a:ext cx="1946002" cy="11676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Event planner</a:t>
          </a:r>
        </a:p>
      </dsp:txBody>
      <dsp:txXfrm>
        <a:off x="2144196" y="2954069"/>
        <a:ext cx="1946002" cy="1167601"/>
      </dsp:txXfrm>
    </dsp:sp>
    <dsp:sp modelId="{75497EB8-7146-1943-9F5D-3AD15114D5D8}">
      <dsp:nvSpPr>
        <dsp:cNvPr id="0" name=""/>
        <dsp:cNvSpPr/>
      </dsp:nvSpPr>
      <dsp:spPr>
        <a:xfrm>
          <a:off x="4284798" y="2954069"/>
          <a:ext cx="1946002" cy="11676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Beach bar owner</a:t>
          </a:r>
        </a:p>
      </dsp:txBody>
      <dsp:txXfrm>
        <a:off x="4284798" y="2954069"/>
        <a:ext cx="1946002" cy="1167601"/>
      </dsp:txXfrm>
    </dsp:sp>
    <dsp:sp modelId="{13BFE38B-2A02-5D40-8435-AA2572CCA0EE}">
      <dsp:nvSpPr>
        <dsp:cNvPr id="0" name=""/>
        <dsp:cNvSpPr/>
      </dsp:nvSpPr>
      <dsp:spPr>
        <a:xfrm>
          <a:off x="6425401" y="2954069"/>
          <a:ext cx="1946002" cy="11676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Airbnb host </a:t>
          </a:r>
        </a:p>
      </dsp:txBody>
      <dsp:txXfrm>
        <a:off x="6425401" y="2954069"/>
        <a:ext cx="1946002" cy="1167601"/>
      </dsp:txXfrm>
    </dsp:sp>
    <dsp:sp modelId="{20DC3AB6-36DF-214E-A2DC-6C5107816BC3}">
      <dsp:nvSpPr>
        <dsp:cNvPr id="0" name=""/>
        <dsp:cNvSpPr/>
      </dsp:nvSpPr>
      <dsp:spPr>
        <a:xfrm>
          <a:off x="8566003" y="2954069"/>
          <a:ext cx="1946002" cy="11676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Animal conservationist </a:t>
          </a:r>
        </a:p>
      </dsp:txBody>
      <dsp:txXfrm>
        <a:off x="8566003" y="2954069"/>
        <a:ext cx="1946002" cy="1167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7E806-B132-B040-B94E-5678400CD4CA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Communication</a:t>
          </a:r>
        </a:p>
      </dsp:txBody>
      <dsp:txXfrm>
        <a:off x="582645" y="1178"/>
        <a:ext cx="2174490" cy="1304694"/>
      </dsp:txXfrm>
    </dsp:sp>
    <dsp:sp modelId="{EFCD16E8-A5B7-234C-88E6-8B9B4A1B34B4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2">
            <a:hueOff val="-132306"/>
            <a:satOff val="-7630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Teamwork </a:t>
          </a:r>
        </a:p>
      </dsp:txBody>
      <dsp:txXfrm>
        <a:off x="2974584" y="1178"/>
        <a:ext cx="2174490" cy="1304694"/>
      </dsp:txXfrm>
    </dsp:sp>
    <dsp:sp modelId="{02DF9198-C1A4-C849-AC1D-671E7A44E365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2">
            <a:hueOff val="-264611"/>
            <a:satOff val="-15260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Customer service</a:t>
          </a:r>
        </a:p>
      </dsp:txBody>
      <dsp:txXfrm>
        <a:off x="5366524" y="1178"/>
        <a:ext cx="2174490" cy="1304694"/>
      </dsp:txXfrm>
    </dsp:sp>
    <dsp:sp modelId="{199D6FD8-33AF-4346-A556-C0F66B325665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2">
            <a:hueOff val="-396917"/>
            <a:satOff val="-22889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Analysing </a:t>
          </a:r>
        </a:p>
      </dsp:txBody>
      <dsp:txXfrm>
        <a:off x="7758464" y="1178"/>
        <a:ext cx="2174490" cy="1304694"/>
      </dsp:txXfrm>
    </dsp:sp>
    <dsp:sp modelId="{A8219137-BD81-8344-8F13-4C9A227B6495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2">
            <a:hueOff val="-529223"/>
            <a:satOff val="-30519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Management</a:t>
          </a:r>
        </a:p>
      </dsp:txBody>
      <dsp:txXfrm>
        <a:off x="582645" y="1523321"/>
        <a:ext cx="2174490" cy="1304694"/>
      </dsp:txXfrm>
    </dsp:sp>
    <dsp:sp modelId="{B1FE12D9-8E3D-174A-9346-AC7C3C5D635B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2">
            <a:hueOff val="-661529"/>
            <a:satOff val="-38149"/>
            <a:lumOff val="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Listening</a:t>
          </a:r>
        </a:p>
      </dsp:txBody>
      <dsp:txXfrm>
        <a:off x="2974584" y="1523321"/>
        <a:ext cx="2174490" cy="1304694"/>
      </dsp:txXfrm>
    </dsp:sp>
    <dsp:sp modelId="{3B462578-B492-D741-969E-F35D5A5A8F8B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2">
            <a:hueOff val="-793834"/>
            <a:satOff val="-45779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Problem solving </a:t>
          </a:r>
        </a:p>
      </dsp:txBody>
      <dsp:txXfrm>
        <a:off x="5366524" y="1523321"/>
        <a:ext cx="2174490" cy="1304694"/>
      </dsp:txXfrm>
    </dsp:sp>
    <dsp:sp modelId="{4C181D63-BF78-CA46-BB8A-9A7824797ACC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2">
            <a:hueOff val="-926140"/>
            <a:satOff val="-53409"/>
            <a:lumOff val="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Leadership </a:t>
          </a:r>
        </a:p>
      </dsp:txBody>
      <dsp:txXfrm>
        <a:off x="7758464" y="1523321"/>
        <a:ext cx="2174490" cy="1304694"/>
      </dsp:txXfrm>
    </dsp:sp>
    <dsp:sp modelId="{CFC59B83-CF7F-BB40-8ADB-C78A7593AC1D}">
      <dsp:nvSpPr>
        <dsp:cNvPr id="0" name=""/>
        <dsp:cNvSpPr/>
      </dsp:nvSpPr>
      <dsp:spPr>
        <a:xfrm>
          <a:off x="582645" y="3045465"/>
          <a:ext cx="2174490" cy="1304694"/>
        </a:xfrm>
        <a:prstGeom prst="rect">
          <a:avLst/>
        </a:prstGeom>
        <a:solidFill>
          <a:schemeClr val="accent2">
            <a:hueOff val="-1058446"/>
            <a:satOff val="-61039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Organisation </a:t>
          </a:r>
        </a:p>
      </dsp:txBody>
      <dsp:txXfrm>
        <a:off x="582645" y="3045465"/>
        <a:ext cx="2174490" cy="1304694"/>
      </dsp:txXfrm>
    </dsp:sp>
    <dsp:sp modelId="{FAB2B809-D822-1146-9EB6-DE18E1D9472F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2">
            <a:hueOff val="-1190752"/>
            <a:satOff val="-68668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Work under pressure</a:t>
          </a:r>
        </a:p>
      </dsp:txBody>
      <dsp:txXfrm>
        <a:off x="2974584" y="3045465"/>
        <a:ext cx="2174490" cy="1304694"/>
      </dsp:txXfrm>
    </dsp:sp>
    <dsp:sp modelId="{B107CD63-6310-9F4A-94E4-C6D3163B34A0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2">
            <a:hueOff val="-1323057"/>
            <a:satOff val="-76298"/>
            <a:lumOff val="78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Enterprise</a:t>
          </a:r>
        </a:p>
      </dsp:txBody>
      <dsp:txXfrm>
        <a:off x="5366524" y="3045465"/>
        <a:ext cx="2174490" cy="1304694"/>
      </dsp:txXfrm>
    </dsp:sp>
    <dsp:sp modelId="{2AE272D1-FA01-E040-B99F-885162C5F8B4}">
      <dsp:nvSpPr>
        <dsp:cNvPr id="0" name=""/>
        <dsp:cNvSpPr/>
      </dsp:nvSpPr>
      <dsp:spPr>
        <a:xfrm>
          <a:off x="7758464" y="3045465"/>
          <a:ext cx="2174490" cy="130469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IT </a:t>
          </a:r>
        </a:p>
      </dsp:txBody>
      <dsp:txXfrm>
        <a:off x="7758464" y="3045465"/>
        <a:ext cx="2174490" cy="1304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DAFEC-F9C9-CF4E-A988-235605681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A5F1A-1721-0A48-8C2A-2CFED5A3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407FA-9308-B84D-A7AA-6D8F18A19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22435-461C-824A-8D64-A8452B2E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F2F90-9A36-1F4A-B414-5087A3D9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5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4ADDC-00D7-FE48-AEFF-02627BC4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2069A-3F19-EB4C-9548-FAEE59EF5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D9F29-97BB-5E4D-8117-1A145BEC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9272E-2F02-7B46-A1EA-492F232B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4D632-0861-6D4C-9759-C5A9890FB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9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1D5138-2300-D946-8DC0-7C633C3EF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5159B-2C17-5A47-8137-6B343E885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42BCA-82A8-B246-882E-B2544B96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416B0-4CD9-5747-B842-758575B8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BBEE9-3BF4-D047-8C19-F50F9A9D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7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2C8F-1FAF-DE4E-819A-5C135A7D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F793E-DBDC-D84F-8572-B4F00477F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9229A-9DFA-7F4D-87B7-62B5F31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82383-FBC7-8E40-B3D0-61656B93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71E02-9585-C046-AC03-4D42F102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9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0FC9C-63CB-4042-A5DB-73ED9160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534AB-1F16-2F4D-9F81-2DE3F412A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50392-6313-AC42-AFBC-38AA438BA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1B31F-A751-1B4A-911E-0F09EAAF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26286-88B0-CE41-88F5-506D226B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5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E01E6-49A6-3248-8494-46129E34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E517D-1573-FD4B-95E8-DAE3159FE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0A501-E980-B04F-9204-A4BD4ED81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DD564-6BFF-C940-8FD8-577BD20A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96B35-2035-CC46-A201-D3074EED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698D1-45C6-5C4D-B00D-4E98AD17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0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6AC46-9222-A04A-9875-503B2855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FB0CF-8C01-7C41-A4FF-01493CE30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1D18F-D680-1C43-9EC0-475B7B8E6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03039-64F0-534C-806D-CC6E43201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BB7BC-4CF2-2045-BADF-57E85A50A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3208B9-4AE3-6942-9FC0-232C64731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93625C-E93D-2849-B2B8-0B2F8F164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827BA9-9AFA-FE46-ABE8-EDD82ED9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0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BCBEF-1F85-2848-8B31-E052EE277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8ADF8-0FEE-D444-A614-DB2E6C8A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0312D-DA4F-3C43-8E63-B3DB4F38D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0F9A7-2761-324E-8298-215CD56C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A837E5-9F1A-E84B-9ABB-E3EF15F7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4F2DB-8559-D34E-A9F2-B65C198B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4C945-10CB-C14F-8AD0-4E1CD96C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5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6D1E-CD2E-AD40-A814-5120337F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C4F30-B91B-684F-A443-068F6D72E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4D885-B1C3-7146-BD75-F44ABA979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C35E1-D88F-8740-A65D-C675F796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52484-F0F0-8E4D-80A4-FB6A3E67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D5938-9AEF-6E4B-9091-1C5C26A3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6813-BC38-9849-9F8C-5AEDA720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F3F47B-4E65-9C48-B09D-AEB2E1FB8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C6731-0067-1542-9C1F-01FA0CA7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C99F1-1F4C-B645-A0C2-1A158BD6C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19D02-FCFA-0941-9DF5-AEE80D4E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469E5-E09B-6041-94C9-AB28DCFD9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6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B2357-2596-BD43-B827-92B0C65C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47A9C-C148-B344-B83B-179C1EE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083C8-2BE1-1248-B2D3-6A07B6249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F22CD-8DA0-3D41-90C7-717559827887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17D8E-8B5A-8A4F-B812-B86BD4E95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2E190-2612-0343-A4BE-3585FB0B1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2BE9B-D69E-3C48-9E65-0E06FDE72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7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tourismteacher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hand holding a paper airplane&#10;&#10;Description automatically generated with low confidence">
            <a:extLst>
              <a:ext uri="{FF2B5EF4-FFF2-40B4-BE49-F238E27FC236}">
                <a16:creationId xmlns:a16="http://schemas.microsoft.com/office/drawing/2014/main" id="{889BD14E-3289-A94A-9DAC-81FF5594F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354" r="-1" b="1354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A13C0-E11B-5746-AFC8-70DBD42B5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Why you should study travel &amp; tourism</a:t>
            </a:r>
          </a:p>
        </p:txBody>
      </p:sp>
      <p:sp>
        <p:nvSpPr>
          <p:cNvPr id="25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59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1C330-C2DA-4B08-8B20-57996BA0D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D5DA72-412F-A745-A1CC-A72340FAF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Skills gained by studying travel and tourism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56F65C-2E81-46C5-BABB-5CC9581656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3154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5334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urtle on a beach&#10;&#10;Description automatically generated with low confidence">
            <a:extLst>
              <a:ext uri="{FF2B5EF4-FFF2-40B4-BE49-F238E27FC236}">
                <a16:creationId xmlns:a16="http://schemas.microsoft.com/office/drawing/2014/main" id="{C0F9D4BA-1A3E-E54D-99D2-72648010A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30C93-73E7-7B4B-92D0-BDF0D75D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Help to make the world a better place!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95FE4-B05D-0D40-AF69-12B88F8B2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2000"/>
              <a:t>Travel and tourism can help to teach us about different cultures and about the way that people live in different parts of the world. </a:t>
            </a:r>
          </a:p>
          <a:p>
            <a:r>
              <a:rPr lang="en-GB" sz="2000"/>
              <a:t>Travel and tourism can teach us about the world that we live in and how better to take care of it. </a:t>
            </a:r>
          </a:p>
          <a:p>
            <a:r>
              <a:rPr lang="en-GB" sz="2000"/>
              <a:t>There are so many ways that you can help to make the world a better place by studying travel and tourism. 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96165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6864A-A1FB-9C47-B29D-025B9B6D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By studying travel and tourism you are opening yourself up to an exciting world of opportunities, where the possibilities are endless…. </a:t>
            </a:r>
            <a:br>
              <a:rPr lang="en-US" sz="3000"/>
            </a:br>
            <a:endParaRPr lang="en-US" sz="30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AC20185-46C6-5044-ABEE-D2C8F955A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295" r="175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753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0824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CCE68-AB90-2148-8DBC-41B8CB85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Learn more with Tourism Teacher!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942458D-6727-2B41-A630-7D6451F98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59CFB-B4A0-4440-96CE-D03585C64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917725"/>
            <a:ext cx="4085181" cy="4852362"/>
          </a:xfrm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 Hayley Stainton makes studying travel and tourism FUN and EASY!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Get excited about the travel and tourism industry and help to enhance your grades by subscribing on YouTube-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https://www.youtube.com/tourismteacher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588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, sandy, several&#10;&#10;Description automatically generated">
            <a:extLst>
              <a:ext uri="{FF2B5EF4-FFF2-40B4-BE49-F238E27FC236}">
                <a16:creationId xmlns:a16="http://schemas.microsoft.com/office/drawing/2014/main" id="{E56A2B35-33F0-B948-BCF5-CD8DD7F3F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EE5E6-BE65-8A4D-A574-F8D5F271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Travel and tourism is the most exciting industry in the world.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544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grass, outdoor&#10;&#10;Description automatically generated">
            <a:extLst>
              <a:ext uri="{FF2B5EF4-FFF2-40B4-BE49-F238E27FC236}">
                <a16:creationId xmlns:a16="http://schemas.microsoft.com/office/drawing/2014/main" id="{9356A7B6-2F31-D14D-A788-3C175B112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132F4-10C7-F24D-9F0E-998B4761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/>
              <a:t>No two days in the travel industry are ever the same.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93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beach&#10;&#10;Description automatically generated with medium confidence">
            <a:extLst>
              <a:ext uri="{FF2B5EF4-FFF2-40B4-BE49-F238E27FC236}">
                <a16:creationId xmlns:a16="http://schemas.microsoft.com/office/drawing/2014/main" id="{6A7322C9-EF5E-CE4A-AE0B-D7B0071FA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9DE66-8F06-4749-A1DD-43D8EE5B7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362450"/>
            <a:ext cx="9565028" cy="1743711"/>
          </a:xfrm>
        </p:spPr>
        <p:txBody>
          <a:bodyPr>
            <a:normAutofit/>
          </a:bodyPr>
          <a:lstStyle/>
          <a:p>
            <a:r>
              <a:rPr lang="en-GB" dirty="0"/>
              <a:t>Do you get bored easily? </a:t>
            </a:r>
          </a:p>
          <a:p>
            <a:r>
              <a:rPr lang="en-GB" dirty="0"/>
              <a:t>Don’t fancy sitting at an office desk all day? </a:t>
            </a:r>
          </a:p>
          <a:p>
            <a:r>
              <a:rPr lang="en-GB" dirty="0"/>
              <a:t>Then travel and tourism is the place for you!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05008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kite&#10;&#10;Description automatically generated with low confidence">
            <a:extLst>
              <a:ext uri="{FF2B5EF4-FFF2-40B4-BE49-F238E27FC236}">
                <a16:creationId xmlns:a16="http://schemas.microsoft.com/office/drawing/2014/main" id="{ECCFC8C3-D11F-6F45-9085-ECC3EFC69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F783B-4BA6-0D47-8603-33E131CCB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Do you love travel?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3245-D813-5A4C-AA40-E27AADFC8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1700"/>
              <a:t>Human beings have a natural desire travel and to explore. </a:t>
            </a:r>
          </a:p>
          <a:p>
            <a:r>
              <a:rPr lang="en-GB" sz="1700"/>
              <a:t>Studying travel and tourism can help inspire this inner wanderlust. </a:t>
            </a:r>
          </a:p>
          <a:p>
            <a:r>
              <a:rPr lang="en-GB" sz="1700"/>
              <a:t>You will learn about the most incredible places in the world, the hidden treasures and the most beautiful corners of the globe. </a:t>
            </a:r>
          </a:p>
          <a:p>
            <a:r>
              <a:rPr lang="en-GB" sz="1700"/>
              <a:t>You are introduced to new cultures and new ways of life. </a:t>
            </a:r>
          </a:p>
          <a:p>
            <a:r>
              <a:rPr lang="en-GB" sz="1700"/>
              <a:t>You will learn how to make the most of this incredible planet that we live on and to help others to do this too!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431998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in a cockpit&#10;&#10;Description automatically generated with medium confidence">
            <a:extLst>
              <a:ext uri="{FF2B5EF4-FFF2-40B4-BE49-F238E27FC236}">
                <a16:creationId xmlns:a16="http://schemas.microsoft.com/office/drawing/2014/main" id="{91AAC8E6-7800-4F40-A474-5AED0DE4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8578-4C3B-9C45-BBD3-9385E7A6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There are plenty of 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AFB74-F442-DF42-88ED-8B27C7679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2000"/>
              <a:t>Travel and tourism is the biggest industry in the entire world employing around 25% of the global workforce. </a:t>
            </a:r>
          </a:p>
          <a:p>
            <a:r>
              <a:rPr lang="en-GB" sz="2000"/>
              <a:t>Travel and tourism is BIG business! </a:t>
            </a:r>
          </a:p>
          <a:p>
            <a:r>
              <a:rPr lang="en-GB" sz="2000"/>
              <a:t>And the opportunities are endless…..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599579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A5E414-3E72-47C3-99D9-3EC43003D8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15C44-F172-324D-B0AF-86A5BCF2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jobs take your fancy?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D2C8C6B-3E78-4A5C-B206-E991E74AD7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4578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1532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on a roller coaster&#10;&#10;Description automatically generated with medium confidence">
            <a:extLst>
              <a:ext uri="{FF2B5EF4-FFF2-40B4-BE49-F238E27FC236}">
                <a16:creationId xmlns:a16="http://schemas.microsoft.com/office/drawing/2014/main" id="{FEC57026-40E8-C045-8A77-ED772CEBF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B07F5-B4BE-B249-B143-F4498F6E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Travel has the ‘feel good factor’!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B1EB-252B-744F-920E-A9C007827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1900"/>
              <a:t>Going on holiday makes us feel good. </a:t>
            </a:r>
          </a:p>
          <a:p>
            <a:r>
              <a:rPr lang="en-GB" sz="1900"/>
              <a:t>There is evidence to suggest that when you help others, it can promote physiological changes in the brain linked with happiness. </a:t>
            </a:r>
          </a:p>
          <a:p>
            <a:r>
              <a:rPr lang="en-GB" sz="1900"/>
              <a:t>So, by helping people to travel the world and have incredible holidays, your own personal wellbeing will be enhanced, and you will feel happier in everyday life!</a:t>
            </a:r>
          </a:p>
          <a:p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87210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building, outdoor, crowd&#10;&#10;Description automatically generated">
            <a:extLst>
              <a:ext uri="{FF2B5EF4-FFF2-40B4-BE49-F238E27FC236}">
                <a16:creationId xmlns:a16="http://schemas.microsoft.com/office/drawing/2014/main" id="{C9CDA4C0-5984-1E46-B431-0D54EA7B6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F7BE6-BD95-B544-9C11-72BD76EA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You gain skills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226EA-0EE3-7C4F-94B7-1DEEBE4E0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2000"/>
              <a:t>By studying travel and tourism and working in the travel and tourism industry you will gain a range of valuable skills that you will use throughout your life. </a:t>
            </a:r>
          </a:p>
          <a:p>
            <a:r>
              <a:rPr lang="en-GB" sz="2000"/>
              <a:t>Many of these skills are transferable skills, meaning that you can use them in a number of different jobs, both within and outside of the travel and tourism industry. 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19902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530</Words>
  <Application>Microsoft Macintosh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Why you should study travel &amp; tourism</vt:lpstr>
      <vt:lpstr>Travel and tourism is the most exciting industry in the world. </vt:lpstr>
      <vt:lpstr>No two days in the travel industry are ever the same. </vt:lpstr>
      <vt:lpstr>PowerPoint Presentation</vt:lpstr>
      <vt:lpstr>Do you love travel?</vt:lpstr>
      <vt:lpstr>There are plenty of jobs</vt:lpstr>
      <vt:lpstr>What jobs take your fancy?</vt:lpstr>
      <vt:lpstr>Travel has the ‘feel good factor’!</vt:lpstr>
      <vt:lpstr>You gain skills for life</vt:lpstr>
      <vt:lpstr>Skills gained by studying travel and tourism</vt:lpstr>
      <vt:lpstr>Help to make the world a better place!</vt:lpstr>
      <vt:lpstr>By studying travel and tourism you are opening yourself up to an exciting world of opportunities, where the possibilities are endless….  </vt:lpstr>
      <vt:lpstr>Learn more with Tourism Teacher!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you should study travel and tourism</dc:title>
  <dc:creator>Philip Stainton</dc:creator>
  <cp:lastModifiedBy>Philip Stainton</cp:lastModifiedBy>
  <cp:revision>6</cp:revision>
  <dcterms:created xsi:type="dcterms:W3CDTF">2021-06-09T03:30:38Z</dcterms:created>
  <dcterms:modified xsi:type="dcterms:W3CDTF">2021-06-09T05:58:59Z</dcterms:modified>
</cp:coreProperties>
</file>